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7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12/27/2024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CCZP0158-24: Photo of current site condition- two-story residence under construction</a:t>
            </a: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 descr="A computer screen shot of a building&#10;&#10;Description automatically generated">
            <a:extLst>
              <a:ext uri="{FF2B5EF4-FFF2-40B4-BE49-F238E27FC236}">
                <a16:creationId xmlns:a16="http://schemas.microsoft.com/office/drawing/2014/main" id="{96A127C3-A4E0-5BED-D036-447C043F9C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39" t="36224" r="38081" b="32402"/>
          <a:stretch/>
        </p:blipFill>
        <p:spPr bwMode="auto">
          <a:xfrm>
            <a:off x="3090412" y="2108924"/>
            <a:ext cx="6053588" cy="45895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907A4-91F0-A922-CA47-6BCDA97F8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CCZP0158-24: </a:t>
            </a:r>
            <a:r>
              <a:rPr lang="en-US" dirty="0" err="1"/>
              <a:t>MapGeo</a:t>
            </a:r>
            <a:r>
              <a:rPr lang="en-US" dirty="0"/>
              <a:t> aerial view of property (marked in red)</a:t>
            </a:r>
            <a:endParaRPr lang="en-VI" dirty="0"/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944BE770-BDBC-50D9-8328-6CA7E728F7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85" t="25260" r="31750" b="6159"/>
          <a:stretch/>
        </p:blipFill>
        <p:spPr bwMode="auto">
          <a:xfrm>
            <a:off x="2657524" y="1853248"/>
            <a:ext cx="6035140" cy="4813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6119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CCZP0158-24: </a:t>
            </a:r>
            <a:r>
              <a:rPr lang="en-US" sz="3500" dirty="0"/>
              <a:t>Official Zoning Map No. STZ-9 (property location indicated by red X</a:t>
            </a:r>
            <a:endParaRPr lang="en-VI" sz="3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7E92BE-425A-FD1B-71AA-E4960C1B6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636" y="1853248"/>
            <a:ext cx="5598727" cy="4808809"/>
          </a:xfrm>
          <a:prstGeom prst="rect">
            <a:avLst/>
          </a:prstGeom>
        </p:spPr>
      </p:pic>
      <p:pic>
        <p:nvPicPr>
          <p:cNvPr id="5" name="Graphic 8" descr="Close with solid fill">
            <a:extLst>
              <a:ext uri="{FF2B5EF4-FFF2-40B4-BE49-F238E27FC236}">
                <a16:creationId xmlns:a16="http://schemas.microsoft.com/office/drawing/2014/main" id="{00385E82-4A48-31D9-DEB8-5E05276606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8485">
            <a:off x="6564134" y="5626275"/>
            <a:ext cx="367665" cy="36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CCZP0158-24: Conceptual Site Plan Layout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5" name="Picture 4" descr="A computer screen shot of a blueprint&#10;&#10;Description automatically generated">
            <a:extLst>
              <a:ext uri="{FF2B5EF4-FFF2-40B4-BE49-F238E27FC236}">
                <a16:creationId xmlns:a16="http://schemas.microsoft.com/office/drawing/2014/main" id="{C1358483-55A8-52E8-9D8D-25CCBEB6EF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22" t="24263" r="25465" b="14595"/>
          <a:stretch/>
        </p:blipFill>
        <p:spPr bwMode="auto">
          <a:xfrm>
            <a:off x="3009173" y="1853248"/>
            <a:ext cx="4985295" cy="48146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9c2a6e08bc4b17a27ada767828420bc9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703d5c6a111d1ae50ddb3b99e649962f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66D8408A-2C80-48B4-B58A-CBD8381EC288}"/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136</TotalTime>
  <Words>46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Century Gothic</vt:lpstr>
      <vt:lpstr>Wingdings 3</vt:lpstr>
      <vt:lpstr>Ion</vt:lpstr>
      <vt:lpstr>CCZP0158-24: Photo of current site condition- two-story residence under construction </vt:lpstr>
      <vt:lpstr>CCZP0158-24: MapGeo aerial view of property (marked in red)</vt:lpstr>
      <vt:lpstr>CCZP0158-24: Official Zoning Map No. STZ-9 (property location indicated by red X</vt:lpstr>
      <vt:lpstr>CCZP0158-24: Conceptual Site Plan Layout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19</cp:revision>
  <dcterms:created xsi:type="dcterms:W3CDTF">2024-01-29T15:11:28Z</dcterms:created>
  <dcterms:modified xsi:type="dcterms:W3CDTF">2024-12-27T14:35:39Z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