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48" r:id="rId4"/>
  </p:sldMasterIdLst>
  <p:notesMasterIdLst>
    <p:notesMasterId r:id="rId19"/>
  </p:notesMasterIdLst>
  <p:handoutMasterIdLst>
    <p:handoutMasterId r:id="rId20"/>
  </p:handoutMasterIdLst>
  <p:sldIdLst>
    <p:sldId id="328" r:id="rId5"/>
    <p:sldId id="351" r:id="rId6"/>
    <p:sldId id="331" r:id="rId7"/>
    <p:sldId id="332" r:id="rId8"/>
    <p:sldId id="349" r:id="rId9"/>
    <p:sldId id="340" r:id="rId10"/>
    <p:sldId id="333" r:id="rId11"/>
    <p:sldId id="334" r:id="rId12"/>
    <p:sldId id="356" r:id="rId13"/>
    <p:sldId id="335" r:id="rId14"/>
    <p:sldId id="354" r:id="rId15"/>
    <p:sldId id="358" r:id="rId16"/>
    <p:sldId id="357" r:id="rId17"/>
    <p:sldId id="355" r:id="rId18"/>
  </p:sldIdLst>
  <p:sldSz cx="9144000" cy="6858000" type="screen4x3"/>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1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073A0DAA-6AF3-43AB-8588-CEC1D06C72B9}">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17753" autoAdjust="0"/>
  </p:normalViewPr>
  <p:slideViewPr>
    <p:cSldViewPr snapToGrid="0">
      <p:cViewPr>
        <p:scale>
          <a:sx n="60" d="100"/>
          <a:sy n="60" d="100"/>
        </p:scale>
        <p:origin x="1412" y="-210"/>
      </p:cViewPr>
      <p:guideLst/>
    </p:cSldViewPr>
  </p:slideViewPr>
  <p:outlineViewPr>
    <p:cViewPr>
      <p:scale>
        <a:sx n="33" d="100"/>
        <a:sy n="33" d="100"/>
      </p:scale>
      <p:origin x="0" y="-15234"/>
    </p:cViewPr>
  </p:outlineViewPr>
  <p:notesTextViewPr>
    <p:cViewPr>
      <p:scale>
        <a:sx n="3" d="2"/>
        <a:sy n="3" d="2"/>
      </p:scale>
      <p:origin x="0" y="0"/>
    </p:cViewPr>
  </p:notesTextViewPr>
  <p:sorterViewPr>
    <p:cViewPr varScale="1">
      <p:scale>
        <a:sx n="1" d="1"/>
        <a:sy n="1" d="1"/>
      </p:scale>
      <p:origin x="0" y="0"/>
    </p:cViewPr>
  </p:sorterViewPr>
  <p:notesViewPr>
    <p:cSldViewPr snapToGrid="0">
      <p:cViewPr varScale="1">
        <p:scale>
          <a:sx n="95" d="100"/>
          <a:sy n="95" d="100"/>
        </p:scale>
        <p:origin x="2760" y="7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commentAuthors" Target="commen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76F666D-E0C2-435B-BAA8-9287F9E5D38A}"/>
              </a:ext>
            </a:extLst>
          </p:cNvPr>
          <p:cNvSpPr>
            <a:spLocks noGrp="1"/>
          </p:cNvSpPr>
          <p:nvPr>
            <p:ph type="hdr" sz="quarter"/>
          </p:nvPr>
        </p:nvSpPr>
        <p:spPr>
          <a:xfrm>
            <a:off x="0" y="0"/>
            <a:ext cx="3077739" cy="471054"/>
          </a:xfrm>
          <a:prstGeom prst="rect">
            <a:avLst/>
          </a:prstGeom>
        </p:spPr>
        <p:txBody>
          <a:bodyPr vert="horz" lIns="94221" tIns="47111" rIns="94221" bIns="47111" rtlCol="0"/>
          <a:lstStyle>
            <a:lvl1pPr algn="l">
              <a:defRPr sz="1200"/>
            </a:lvl1pPr>
          </a:lstStyle>
          <a:p>
            <a:endParaRPr lang="en-US"/>
          </a:p>
        </p:txBody>
      </p:sp>
      <p:sp>
        <p:nvSpPr>
          <p:cNvPr id="3" name="Date Placeholder 2">
            <a:extLst>
              <a:ext uri="{FF2B5EF4-FFF2-40B4-BE49-F238E27FC236}">
                <a16:creationId xmlns:a16="http://schemas.microsoft.com/office/drawing/2014/main" id="{19FEBCAF-CB3F-4928-91AA-D61472F880C0}"/>
              </a:ext>
            </a:extLst>
          </p:cNvPr>
          <p:cNvSpPr>
            <a:spLocks noGrp="1"/>
          </p:cNvSpPr>
          <p:nvPr>
            <p:ph type="dt" sz="quarter" idx="1"/>
          </p:nvPr>
        </p:nvSpPr>
        <p:spPr>
          <a:xfrm>
            <a:off x="4023093" y="0"/>
            <a:ext cx="3077739" cy="471054"/>
          </a:xfrm>
          <a:prstGeom prst="rect">
            <a:avLst/>
          </a:prstGeom>
        </p:spPr>
        <p:txBody>
          <a:bodyPr vert="horz" lIns="94221" tIns="47111" rIns="94221" bIns="47111" rtlCol="0"/>
          <a:lstStyle>
            <a:lvl1pPr algn="r">
              <a:defRPr sz="1200"/>
            </a:lvl1pPr>
          </a:lstStyle>
          <a:p>
            <a:fld id="{EF1077DB-935E-4A0A-947A-D283B9F9F452}" type="datetimeFigureOut">
              <a:rPr lang="en-US" smtClean="0"/>
              <a:t>3/25/2022</a:t>
            </a:fld>
            <a:endParaRPr lang="en-US"/>
          </a:p>
        </p:txBody>
      </p:sp>
      <p:sp>
        <p:nvSpPr>
          <p:cNvPr id="4" name="Footer Placeholder 3">
            <a:extLst>
              <a:ext uri="{FF2B5EF4-FFF2-40B4-BE49-F238E27FC236}">
                <a16:creationId xmlns:a16="http://schemas.microsoft.com/office/drawing/2014/main" id="{69256698-63C6-4CCC-81CB-EA5604C30F1E}"/>
              </a:ext>
            </a:extLst>
          </p:cNvPr>
          <p:cNvSpPr>
            <a:spLocks noGrp="1"/>
          </p:cNvSpPr>
          <p:nvPr>
            <p:ph type="ftr" sz="quarter" idx="2"/>
          </p:nvPr>
        </p:nvSpPr>
        <p:spPr>
          <a:xfrm>
            <a:off x="0" y="8917423"/>
            <a:ext cx="3077739" cy="471053"/>
          </a:xfrm>
          <a:prstGeom prst="rect">
            <a:avLst/>
          </a:prstGeom>
        </p:spPr>
        <p:txBody>
          <a:bodyPr vert="horz" lIns="94221" tIns="47111" rIns="94221" bIns="47111"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2467FDA-05D7-4760-A373-5D6AEAAF4278}"/>
              </a:ext>
            </a:extLst>
          </p:cNvPr>
          <p:cNvSpPr>
            <a:spLocks noGrp="1"/>
          </p:cNvSpPr>
          <p:nvPr>
            <p:ph type="sldNum" sz="quarter" idx="3"/>
          </p:nvPr>
        </p:nvSpPr>
        <p:spPr>
          <a:xfrm>
            <a:off x="4023093" y="8917423"/>
            <a:ext cx="3077739" cy="471053"/>
          </a:xfrm>
          <a:prstGeom prst="rect">
            <a:avLst/>
          </a:prstGeom>
        </p:spPr>
        <p:txBody>
          <a:bodyPr vert="horz" lIns="94221" tIns="47111" rIns="94221" bIns="47111" rtlCol="0" anchor="b"/>
          <a:lstStyle>
            <a:lvl1pPr algn="r">
              <a:defRPr sz="1200"/>
            </a:lvl1pPr>
          </a:lstStyle>
          <a:p>
            <a:fld id="{682C0B10-7CAE-41E4-AB02-7E8B1FF2B898}" type="slidenum">
              <a:rPr lang="en-US" smtClean="0"/>
              <a:t>‹#›</a:t>
            </a:fld>
            <a:endParaRPr lang="en-US"/>
          </a:p>
        </p:txBody>
      </p:sp>
    </p:spTree>
    <p:extLst>
      <p:ext uri="{BB962C8B-B14F-4D97-AF65-F5344CB8AC3E}">
        <p14:creationId xmlns:p14="http://schemas.microsoft.com/office/powerpoint/2010/main" val="36875375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4"/>
          </a:xfrm>
          <a:prstGeom prst="rect">
            <a:avLst/>
          </a:prstGeom>
        </p:spPr>
        <p:txBody>
          <a:bodyPr vert="horz" lIns="94221" tIns="47111" rIns="94221" bIns="47111" rtlCol="0"/>
          <a:lstStyle>
            <a:lvl1pPr algn="l">
              <a:defRPr sz="1200"/>
            </a:lvl1pPr>
          </a:lstStyle>
          <a:p>
            <a:endParaRPr lang="en-US" noProof="0"/>
          </a:p>
        </p:txBody>
      </p:sp>
      <p:sp>
        <p:nvSpPr>
          <p:cNvPr id="3" name="Date Placeholder 2"/>
          <p:cNvSpPr>
            <a:spLocks noGrp="1"/>
          </p:cNvSpPr>
          <p:nvPr>
            <p:ph type="dt" idx="1"/>
          </p:nvPr>
        </p:nvSpPr>
        <p:spPr>
          <a:xfrm>
            <a:off x="4023093" y="0"/>
            <a:ext cx="3077739" cy="471054"/>
          </a:xfrm>
          <a:prstGeom prst="rect">
            <a:avLst/>
          </a:prstGeom>
        </p:spPr>
        <p:txBody>
          <a:bodyPr vert="horz" lIns="94221" tIns="47111" rIns="94221" bIns="47111" rtlCol="0"/>
          <a:lstStyle>
            <a:lvl1pPr algn="r">
              <a:defRPr sz="1200"/>
            </a:lvl1pPr>
          </a:lstStyle>
          <a:p>
            <a:fld id="{2D9EC30E-1A71-4188-9BE7-E2A64929A436}" type="datetimeFigureOut">
              <a:rPr lang="en-US" noProof="0" smtClean="0"/>
              <a:t>3/25/2022</a:t>
            </a:fld>
            <a:endParaRPr lang="en-US" noProof="0"/>
          </a:p>
        </p:txBody>
      </p:sp>
      <p:sp>
        <p:nvSpPr>
          <p:cNvPr id="4" name="Slide Image Placeholder 3"/>
          <p:cNvSpPr>
            <a:spLocks noGrp="1" noRot="1" noChangeAspect="1"/>
          </p:cNvSpPr>
          <p:nvPr>
            <p:ph type="sldImg" idx="2"/>
          </p:nvPr>
        </p:nvSpPr>
        <p:spPr>
          <a:xfrm>
            <a:off x="1438275" y="1173163"/>
            <a:ext cx="4225925" cy="3168650"/>
          </a:xfrm>
          <a:prstGeom prst="rect">
            <a:avLst/>
          </a:prstGeom>
          <a:noFill/>
          <a:ln w="12700">
            <a:solidFill>
              <a:prstClr val="black"/>
            </a:solidFill>
          </a:ln>
        </p:spPr>
        <p:txBody>
          <a:bodyPr vert="horz" lIns="94221" tIns="47111" rIns="94221" bIns="47111" rtlCol="0" anchor="ctr"/>
          <a:lstStyle/>
          <a:p>
            <a:endParaRPr lang="en-US" noProof="0"/>
          </a:p>
        </p:txBody>
      </p:sp>
      <p:sp>
        <p:nvSpPr>
          <p:cNvPr id="5" name="Notes Placeholder 4"/>
          <p:cNvSpPr>
            <a:spLocks noGrp="1"/>
          </p:cNvSpPr>
          <p:nvPr>
            <p:ph type="body" sz="quarter" idx="3"/>
          </p:nvPr>
        </p:nvSpPr>
        <p:spPr>
          <a:xfrm>
            <a:off x="710248" y="4518203"/>
            <a:ext cx="5681980" cy="3696713"/>
          </a:xfrm>
          <a:prstGeom prst="rect">
            <a:avLst/>
          </a:prstGeom>
        </p:spPr>
        <p:txBody>
          <a:bodyPr vert="horz" lIns="94221" tIns="47111" rIns="94221" bIns="47111"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917423"/>
            <a:ext cx="3077739" cy="471053"/>
          </a:xfrm>
          <a:prstGeom prst="rect">
            <a:avLst/>
          </a:prstGeom>
        </p:spPr>
        <p:txBody>
          <a:bodyPr vert="horz" lIns="94221" tIns="47111" rIns="94221" bIns="47111" rtlCol="0" anchor="b"/>
          <a:lstStyle>
            <a:lvl1pPr algn="l">
              <a:defRPr sz="1200"/>
            </a:lvl1pPr>
          </a:lstStyle>
          <a:p>
            <a:endParaRPr lang="en-US" noProof="0"/>
          </a:p>
        </p:txBody>
      </p:sp>
      <p:sp>
        <p:nvSpPr>
          <p:cNvPr id="7" name="Slide Number Placeholder 6"/>
          <p:cNvSpPr>
            <a:spLocks noGrp="1"/>
          </p:cNvSpPr>
          <p:nvPr>
            <p:ph type="sldNum" sz="quarter" idx="5"/>
          </p:nvPr>
        </p:nvSpPr>
        <p:spPr>
          <a:xfrm>
            <a:off x="4023093" y="8917423"/>
            <a:ext cx="3077739" cy="471053"/>
          </a:xfrm>
          <a:prstGeom prst="rect">
            <a:avLst/>
          </a:prstGeom>
        </p:spPr>
        <p:txBody>
          <a:bodyPr vert="horz" lIns="94221" tIns="47111" rIns="94221" bIns="47111" rtlCol="0" anchor="b"/>
          <a:lstStyle>
            <a:lvl1pPr algn="r">
              <a:defRPr sz="1200"/>
            </a:lvl1pPr>
          </a:lstStyle>
          <a:p>
            <a:fld id="{8530193B-564F-4854-8A52-728F3FB19C85}" type="slidenum">
              <a:rPr lang="en-US" noProof="0" smtClean="0"/>
              <a:t>‹#›</a:t>
            </a:fld>
            <a:endParaRPr lang="en-US" noProof="0"/>
          </a:p>
        </p:txBody>
      </p:sp>
    </p:spTree>
    <p:extLst>
      <p:ext uri="{BB962C8B-B14F-4D97-AF65-F5344CB8AC3E}">
        <p14:creationId xmlns:p14="http://schemas.microsoft.com/office/powerpoint/2010/main" val="36038165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Good morning Governor Bryan, good morning Director O’Neal and my fellow cabinet members, good morning </a:t>
            </a:r>
            <a:r>
              <a:rPr lang="en-US"/>
              <a:t>Senators and to </a:t>
            </a:r>
            <a:r>
              <a:rPr lang="en-US" dirty="0"/>
              <a:t>all the attendees present in person and following us via the live stream, my name is….</a:t>
            </a:r>
          </a:p>
        </p:txBody>
      </p:sp>
      <p:sp>
        <p:nvSpPr>
          <p:cNvPr id="4" name="Slide Number Placeholder 3"/>
          <p:cNvSpPr>
            <a:spLocks noGrp="1"/>
          </p:cNvSpPr>
          <p:nvPr>
            <p:ph type="sldNum" sz="quarter" idx="10"/>
          </p:nvPr>
        </p:nvSpPr>
        <p:spPr/>
        <p:txBody>
          <a:bodyPr/>
          <a:lstStyle/>
          <a:p>
            <a:fld id="{8530193B-564F-4854-8A52-728F3FB19C85}" type="slidenum">
              <a:rPr lang="en-US" noProof="0" smtClean="0"/>
              <a:t>1</a:t>
            </a:fld>
            <a:endParaRPr lang="en-US" noProof="0"/>
          </a:p>
        </p:txBody>
      </p:sp>
    </p:spTree>
    <p:extLst>
      <p:ext uri="{BB962C8B-B14F-4D97-AF65-F5344CB8AC3E}">
        <p14:creationId xmlns:p14="http://schemas.microsoft.com/office/powerpoint/2010/main" val="36329698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VI" dirty="0"/>
          </a:p>
        </p:txBody>
      </p:sp>
      <p:sp>
        <p:nvSpPr>
          <p:cNvPr id="4" name="Slide Number Placeholder 3"/>
          <p:cNvSpPr>
            <a:spLocks noGrp="1"/>
          </p:cNvSpPr>
          <p:nvPr>
            <p:ph type="sldNum" sz="quarter" idx="5"/>
          </p:nvPr>
        </p:nvSpPr>
        <p:spPr/>
        <p:txBody>
          <a:bodyPr/>
          <a:lstStyle/>
          <a:p>
            <a:fld id="{8530193B-564F-4854-8A52-728F3FB19C85}" type="slidenum">
              <a:rPr lang="en-US" noProof="0" smtClean="0"/>
              <a:t>10</a:t>
            </a:fld>
            <a:endParaRPr lang="en-US" noProof="0"/>
          </a:p>
        </p:txBody>
      </p:sp>
    </p:spTree>
    <p:extLst>
      <p:ext uri="{BB962C8B-B14F-4D97-AF65-F5344CB8AC3E}">
        <p14:creationId xmlns:p14="http://schemas.microsoft.com/office/powerpoint/2010/main" val="22056168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4641">
              <a:defRPr/>
            </a:pPr>
            <a:r>
              <a:rPr lang="en-US" dirty="0"/>
              <a:t>In closing, we did project a slight increase in collections for FY 2022 compared to FY 2021; however, we are looking more like we will match collections from FY 2021.</a:t>
            </a:r>
          </a:p>
        </p:txBody>
      </p:sp>
      <p:sp>
        <p:nvSpPr>
          <p:cNvPr id="4" name="Slide Number Placeholder 3"/>
          <p:cNvSpPr>
            <a:spLocks noGrp="1"/>
          </p:cNvSpPr>
          <p:nvPr>
            <p:ph type="sldNum" sz="quarter" idx="10"/>
          </p:nvPr>
        </p:nvSpPr>
        <p:spPr/>
        <p:txBody>
          <a:bodyPr/>
          <a:lstStyle/>
          <a:p>
            <a:fld id="{8530193B-564F-4854-8A52-728F3FB19C85}" type="slidenum">
              <a:rPr lang="en-US" noProof="0" smtClean="0"/>
              <a:t>13</a:t>
            </a:fld>
            <a:endParaRPr lang="en-US" noProof="0"/>
          </a:p>
        </p:txBody>
      </p:sp>
    </p:spTree>
    <p:extLst>
      <p:ext uri="{BB962C8B-B14F-4D97-AF65-F5344CB8AC3E}">
        <p14:creationId xmlns:p14="http://schemas.microsoft.com/office/powerpoint/2010/main" val="39715950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30193B-564F-4854-8A52-728F3FB19C85}" type="slidenum">
              <a:rPr lang="en-US" noProof="0" smtClean="0"/>
              <a:t>14</a:t>
            </a:fld>
            <a:endParaRPr lang="en-US" noProof="0"/>
          </a:p>
        </p:txBody>
      </p:sp>
    </p:spTree>
    <p:extLst>
      <p:ext uri="{BB962C8B-B14F-4D97-AF65-F5344CB8AC3E}">
        <p14:creationId xmlns:p14="http://schemas.microsoft.com/office/powerpoint/2010/main" val="20556898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dirty="0"/>
              <a:t>DPNR is the resource management or regulatory agency of the GVI that ensures the protection of our natural, cultural and historic resources.  Our mission is to balance the protection of these resources, while fostering economic activity.  Our six regulatory programs institute application and permit procedures for compliance with federal and territorial air, water, flood, building, endangered and historic resources.  </a:t>
            </a:r>
          </a:p>
        </p:txBody>
      </p:sp>
      <p:sp>
        <p:nvSpPr>
          <p:cNvPr id="4" name="Slide Number Placeholder 3"/>
          <p:cNvSpPr>
            <a:spLocks noGrp="1"/>
          </p:cNvSpPr>
          <p:nvPr>
            <p:ph type="sldNum" sz="quarter" idx="10"/>
          </p:nvPr>
        </p:nvSpPr>
        <p:spPr/>
        <p:txBody>
          <a:bodyPr/>
          <a:lstStyle/>
          <a:p>
            <a:fld id="{8530193B-564F-4854-8A52-728F3FB19C85}" type="slidenum">
              <a:rPr lang="en-US" noProof="0" smtClean="0"/>
              <a:t>2</a:t>
            </a:fld>
            <a:endParaRPr lang="en-US" noProof="0"/>
          </a:p>
        </p:txBody>
      </p:sp>
    </p:spTree>
    <p:extLst>
      <p:ext uri="{BB962C8B-B14F-4D97-AF65-F5344CB8AC3E}">
        <p14:creationId xmlns:p14="http://schemas.microsoft.com/office/powerpoint/2010/main" val="10524648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Collected a combined total of $6,430,879 ($2,542,058.87 GF; $3,888.819.92 SF) in FY’21; we anticipated an </a:t>
            </a:r>
            <a:r>
              <a:rPr lang="en-US"/>
              <a:t>additional $500k </a:t>
            </a:r>
            <a:r>
              <a:rPr lang="en-US" dirty="0"/>
              <a:t>in collections for FY 2022</a:t>
            </a:r>
          </a:p>
        </p:txBody>
      </p:sp>
      <p:sp>
        <p:nvSpPr>
          <p:cNvPr id="4" name="Slide Number Placeholder 3"/>
          <p:cNvSpPr>
            <a:spLocks noGrp="1"/>
          </p:cNvSpPr>
          <p:nvPr>
            <p:ph type="sldNum" sz="quarter" idx="5"/>
          </p:nvPr>
        </p:nvSpPr>
        <p:spPr/>
        <p:txBody>
          <a:bodyPr/>
          <a:lstStyle/>
          <a:p>
            <a:fld id="{8530193B-564F-4854-8A52-728F3FB19C85}" type="slidenum">
              <a:rPr lang="en-US" noProof="0" smtClean="0"/>
              <a:t>3</a:t>
            </a:fld>
            <a:endParaRPr lang="en-US" noProof="0"/>
          </a:p>
        </p:txBody>
      </p:sp>
    </p:spTree>
    <p:extLst>
      <p:ext uri="{BB962C8B-B14F-4D97-AF65-F5344CB8AC3E}">
        <p14:creationId xmlns:p14="http://schemas.microsoft.com/office/powerpoint/2010/main" val="20339712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4641">
              <a:defRPr/>
            </a:pPr>
            <a:r>
              <a:rPr lang="en-US" dirty="0"/>
              <a:t>General Fund collections are exclusively from our Permits division. For FY 2022 we decided to decrease our overall expectations on collections from FY 2021 as we follow closely the execution of the </a:t>
            </a:r>
            <a:r>
              <a:rPr lang="en-US" dirty="0" err="1"/>
              <a:t>EnVision</a:t>
            </a:r>
            <a:r>
              <a:rPr lang="en-US" dirty="0"/>
              <a:t> Tomorrow program through VIHFA.  We are pleased to see that contracts to execute repairs are in place, but this has not yet yielded a significant amount of applications to date.</a:t>
            </a:r>
          </a:p>
        </p:txBody>
      </p:sp>
      <p:sp>
        <p:nvSpPr>
          <p:cNvPr id="4" name="Slide Number Placeholder 3"/>
          <p:cNvSpPr>
            <a:spLocks noGrp="1"/>
          </p:cNvSpPr>
          <p:nvPr>
            <p:ph type="sldNum" sz="quarter" idx="10"/>
          </p:nvPr>
        </p:nvSpPr>
        <p:spPr/>
        <p:txBody>
          <a:bodyPr/>
          <a:lstStyle/>
          <a:p>
            <a:fld id="{8530193B-564F-4854-8A52-728F3FB19C85}" type="slidenum">
              <a:rPr lang="en-US" noProof="0" smtClean="0"/>
              <a:t>4</a:t>
            </a:fld>
            <a:endParaRPr lang="en-US" noProof="0"/>
          </a:p>
        </p:txBody>
      </p:sp>
    </p:spTree>
    <p:extLst>
      <p:ext uri="{BB962C8B-B14F-4D97-AF65-F5344CB8AC3E}">
        <p14:creationId xmlns:p14="http://schemas.microsoft.com/office/powerpoint/2010/main" val="14468682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Next several slides provide an overview of the various special funds associated with the execution of the mandates of the Department.</a:t>
            </a:r>
          </a:p>
        </p:txBody>
      </p:sp>
      <p:sp>
        <p:nvSpPr>
          <p:cNvPr id="4" name="Slide Number Placeholder 3"/>
          <p:cNvSpPr>
            <a:spLocks noGrp="1"/>
          </p:cNvSpPr>
          <p:nvPr>
            <p:ph type="sldNum" sz="quarter" idx="10"/>
          </p:nvPr>
        </p:nvSpPr>
        <p:spPr/>
        <p:txBody>
          <a:bodyPr/>
          <a:lstStyle/>
          <a:p>
            <a:fld id="{8530193B-564F-4854-8A52-728F3FB19C85}" type="slidenum">
              <a:rPr lang="en-US" noProof="0" smtClean="0"/>
              <a:t>5</a:t>
            </a:fld>
            <a:endParaRPr lang="en-US" noProof="0"/>
          </a:p>
        </p:txBody>
      </p:sp>
    </p:spTree>
    <p:extLst>
      <p:ext uri="{BB962C8B-B14F-4D97-AF65-F5344CB8AC3E}">
        <p14:creationId xmlns:p14="http://schemas.microsoft.com/office/powerpoint/2010/main" val="23641580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We have 8 Special funds specific to the department's operations.  Our largest source, the Natural Resources Reclamation Fund, is the main driver of our collections, primarily through the management of our submerged and filled submerged land leases</a:t>
            </a:r>
            <a:endParaRPr lang="en-US" dirty="0"/>
          </a:p>
        </p:txBody>
      </p:sp>
      <p:sp>
        <p:nvSpPr>
          <p:cNvPr id="4" name="Slide Number Placeholder 3"/>
          <p:cNvSpPr>
            <a:spLocks noGrp="1"/>
          </p:cNvSpPr>
          <p:nvPr>
            <p:ph type="sldNum" sz="quarter" idx="10"/>
          </p:nvPr>
        </p:nvSpPr>
        <p:spPr/>
        <p:txBody>
          <a:bodyPr/>
          <a:lstStyle/>
          <a:p>
            <a:fld id="{8530193B-564F-4854-8A52-728F3FB19C85}" type="slidenum">
              <a:rPr lang="en-US" noProof="0" smtClean="0"/>
              <a:t>6</a:t>
            </a:fld>
            <a:endParaRPr lang="en-US" noProof="0"/>
          </a:p>
        </p:txBody>
      </p:sp>
    </p:spTree>
    <p:extLst>
      <p:ext uri="{BB962C8B-B14F-4D97-AF65-F5344CB8AC3E}">
        <p14:creationId xmlns:p14="http://schemas.microsoft.com/office/powerpoint/2010/main" val="22413084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VI" dirty="0">
                <a:cs typeface="Calibri"/>
              </a:rPr>
              <a:t>Coastal Protection is our largest opportunity for increased collection.  </a:t>
            </a:r>
            <a:r>
              <a:rPr lang="en-US" dirty="0">
                <a:cs typeface="Calibri"/>
              </a:rPr>
              <a:t>As the refinery comes online, we collect in our air pollution fund; as more of our demolition projects come online, there’s increased collection in </a:t>
            </a:r>
            <a:r>
              <a:rPr lang="en-US">
                <a:cs typeface="Calibri"/>
              </a:rPr>
              <a:t>our so</a:t>
            </a:r>
            <a:r>
              <a:rPr lang="en-VI">
                <a:cs typeface="Calibri"/>
              </a:rPr>
              <a:t>As </a:t>
            </a:r>
            <a:r>
              <a:rPr lang="en-VI" dirty="0">
                <a:cs typeface="Calibri"/>
              </a:rPr>
              <a:t>we staff up and can bring more people into compliance with permitting requirements, we will see a larger stream of collections</a:t>
            </a:r>
            <a:endParaRPr lang="en-VI" dirty="0"/>
          </a:p>
        </p:txBody>
      </p:sp>
      <p:sp>
        <p:nvSpPr>
          <p:cNvPr id="4" name="Slide Number Placeholder 3"/>
          <p:cNvSpPr>
            <a:spLocks noGrp="1"/>
          </p:cNvSpPr>
          <p:nvPr>
            <p:ph type="sldNum" sz="quarter" idx="5"/>
          </p:nvPr>
        </p:nvSpPr>
        <p:spPr/>
        <p:txBody>
          <a:bodyPr/>
          <a:lstStyle/>
          <a:p>
            <a:fld id="{8530193B-564F-4854-8A52-728F3FB19C85}" type="slidenum">
              <a:rPr lang="en-US" noProof="0" smtClean="0"/>
              <a:t>7</a:t>
            </a:fld>
            <a:endParaRPr lang="en-US" noProof="0"/>
          </a:p>
        </p:txBody>
      </p:sp>
    </p:spTree>
    <p:extLst>
      <p:ext uri="{BB962C8B-B14F-4D97-AF65-F5344CB8AC3E}">
        <p14:creationId xmlns:p14="http://schemas.microsoft.com/office/powerpoint/2010/main" val="14197712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With the </a:t>
            </a:r>
            <a:r>
              <a:rPr lang="en-US" dirty="0" err="1"/>
              <a:t>LaReine</a:t>
            </a:r>
            <a:r>
              <a:rPr lang="en-US" dirty="0"/>
              <a:t> Fish Market re-opened in 2021, we were able to generate about $38k in income; however, the cost to operate the facility is about $33k per year, so not much generation.</a:t>
            </a:r>
            <a:endParaRPr lang="en-US" dirty="0">
              <a:cs typeface="Calibri"/>
            </a:endParaRPr>
          </a:p>
        </p:txBody>
      </p:sp>
      <p:sp>
        <p:nvSpPr>
          <p:cNvPr id="4" name="Slide Number Placeholder 3"/>
          <p:cNvSpPr>
            <a:spLocks noGrp="1"/>
          </p:cNvSpPr>
          <p:nvPr>
            <p:ph type="sldNum" sz="quarter" idx="5"/>
          </p:nvPr>
        </p:nvSpPr>
        <p:spPr/>
        <p:txBody>
          <a:bodyPr/>
          <a:lstStyle/>
          <a:p>
            <a:fld id="{8530193B-564F-4854-8A52-728F3FB19C85}" type="slidenum">
              <a:rPr lang="en-US" noProof="0" smtClean="0"/>
              <a:t>8</a:t>
            </a:fld>
            <a:endParaRPr lang="en-US" noProof="0"/>
          </a:p>
        </p:txBody>
      </p:sp>
    </p:spTree>
    <p:extLst>
      <p:ext uri="{BB962C8B-B14F-4D97-AF65-F5344CB8AC3E}">
        <p14:creationId xmlns:p14="http://schemas.microsoft.com/office/powerpoint/2010/main" val="36746891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 much generation from the zoning map amendment requests.  Application fees for this are $250</a:t>
            </a:r>
            <a:endParaRPr lang="en-VI" dirty="0"/>
          </a:p>
        </p:txBody>
      </p:sp>
      <p:sp>
        <p:nvSpPr>
          <p:cNvPr id="4" name="Slide Number Placeholder 3"/>
          <p:cNvSpPr>
            <a:spLocks noGrp="1"/>
          </p:cNvSpPr>
          <p:nvPr>
            <p:ph type="sldNum" sz="quarter" idx="5"/>
          </p:nvPr>
        </p:nvSpPr>
        <p:spPr/>
        <p:txBody>
          <a:bodyPr/>
          <a:lstStyle/>
          <a:p>
            <a:fld id="{8530193B-564F-4854-8A52-728F3FB19C85}" type="slidenum">
              <a:rPr lang="en-US" noProof="0" smtClean="0"/>
              <a:t>9</a:t>
            </a:fld>
            <a:endParaRPr lang="en-US" noProof="0"/>
          </a:p>
        </p:txBody>
      </p:sp>
    </p:spTree>
    <p:extLst>
      <p:ext uri="{BB962C8B-B14F-4D97-AF65-F5344CB8AC3E}">
        <p14:creationId xmlns:p14="http://schemas.microsoft.com/office/powerpoint/2010/main" val="4446678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p:bg>
      <p:bgPr>
        <a:solidFill>
          <a:schemeClr val="bg1">
            <a:lumMod val="95000"/>
          </a:schemeClr>
        </a:solidFill>
        <a:effectLst/>
      </p:bgPr>
    </p:bg>
    <p:spTree>
      <p:nvGrpSpPr>
        <p:cNvPr id="1" name=""/>
        <p:cNvGrpSpPr/>
        <p:nvPr/>
      </p:nvGrpSpPr>
      <p:grpSpPr>
        <a:xfrm>
          <a:off x="0" y="0"/>
          <a:ext cx="0" cy="0"/>
          <a:chOff x="0" y="0"/>
          <a:chExt cx="0" cy="0"/>
        </a:xfrm>
      </p:grpSpPr>
      <p:sp>
        <p:nvSpPr>
          <p:cNvPr id="41" name="Picture Placeholder 40">
            <a:extLst>
              <a:ext uri="{FF2B5EF4-FFF2-40B4-BE49-F238E27FC236}">
                <a16:creationId xmlns:a16="http://schemas.microsoft.com/office/drawing/2014/main" id="{EB7F0EE8-BE52-4A79-8FC8-4A2487FA01FC}"/>
              </a:ext>
            </a:extLst>
          </p:cNvPr>
          <p:cNvSpPr>
            <a:spLocks noGrp="1"/>
          </p:cNvSpPr>
          <p:nvPr>
            <p:ph type="pic" sz="quarter" idx="10" hasCustomPrompt="1"/>
          </p:nvPr>
        </p:nvSpPr>
        <p:spPr>
          <a:xfrm>
            <a:off x="0" y="1"/>
            <a:ext cx="7335441" cy="6804025"/>
          </a:xfrm>
          <a:solidFill>
            <a:schemeClr val="bg1">
              <a:lumMod val="85000"/>
            </a:schemeClr>
          </a:solidFill>
        </p:spPr>
        <p:txBody>
          <a:bodyPr tIns="1728000" anchor="t"/>
          <a:lstStyle>
            <a:lvl1pPr marL="0" indent="0" algn="ctr">
              <a:buNone/>
              <a:defRPr sz="900" i="1">
                <a:latin typeface="Times New Roman" panose="02020603050405020304" pitchFamily="18" charset="0"/>
                <a:cs typeface="Times New Roman" panose="02020603050405020304" pitchFamily="18" charset="0"/>
              </a:defRPr>
            </a:lvl1pPr>
          </a:lstStyle>
          <a:p>
            <a:r>
              <a:rPr lang="en-US" noProof="0" dirty="0"/>
              <a:t>Insert or Drag and Drop your Photo Here</a:t>
            </a:r>
          </a:p>
        </p:txBody>
      </p:sp>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2400300" y="2811054"/>
            <a:ext cx="6743700" cy="1261295"/>
          </a:xfrm>
          <a:solidFill>
            <a:schemeClr val="bg1"/>
          </a:solidFill>
        </p:spPr>
        <p:txBody>
          <a:bodyPr vert="horz" lIns="180000" tIns="180000" rIns="252000" bIns="180000" rtlCol="0" anchor="t">
            <a:noAutofit/>
          </a:bodyPr>
          <a:lstStyle>
            <a:lvl1pPr algn="r">
              <a:defRPr lang="en-ZA" sz="4500" b="1" spc="-225" dirty="0"/>
            </a:lvl1pPr>
          </a:lstStyle>
          <a:p>
            <a:pPr lvl="0" algn="r"/>
            <a:r>
              <a:rPr lang="en-US" noProof="0"/>
              <a:t>Click to edit presentation title</a:t>
            </a:r>
          </a:p>
        </p:txBody>
      </p:sp>
      <p:sp>
        <p:nvSpPr>
          <p:cNvPr id="3" name="Subtitle 2">
            <a:extLst>
              <a:ext uri="{FF2B5EF4-FFF2-40B4-BE49-F238E27FC236}">
                <a16:creationId xmlns:a16="http://schemas.microsoft.com/office/drawing/2014/main" id="{C9980B88-3F4A-4688-9ED0-17EF37E62D93}"/>
              </a:ext>
            </a:extLst>
          </p:cNvPr>
          <p:cNvSpPr>
            <a:spLocks noGrp="1"/>
          </p:cNvSpPr>
          <p:nvPr>
            <p:ph type="subTitle" idx="1"/>
          </p:nvPr>
        </p:nvSpPr>
        <p:spPr>
          <a:xfrm>
            <a:off x="2400300" y="4061040"/>
            <a:ext cx="4935141" cy="580921"/>
          </a:xfrm>
          <a:solidFill>
            <a:schemeClr val="tx1">
              <a:alpha val="80000"/>
            </a:schemeClr>
          </a:solidFill>
        </p:spPr>
        <p:txBody>
          <a:bodyPr vert="horz" lIns="180000" tIns="180000" rIns="180000" bIns="180000" rtlCol="0">
            <a:noAutofit/>
          </a:bodyPr>
          <a:lstStyle>
            <a:lvl1pPr marL="0" indent="0" algn="r">
              <a:buNone/>
              <a:defRPr lang="en-ZA" dirty="0">
                <a:solidFill>
                  <a:schemeClr val="bg1"/>
                </a:solidFill>
              </a:defRPr>
            </a:lvl1pPr>
          </a:lstStyle>
          <a:p>
            <a:pPr marL="200025" lvl="0" indent="-200025" algn="ctr"/>
            <a:r>
              <a:rPr lang="en-US" noProof="0"/>
              <a:t>Click to edit Master subtitle style</a:t>
            </a:r>
          </a:p>
        </p:txBody>
      </p:sp>
      <p:sp>
        <p:nvSpPr>
          <p:cNvPr id="13" name="Rectangle 12">
            <a:extLst>
              <a:ext uri="{FF2B5EF4-FFF2-40B4-BE49-F238E27FC236}">
                <a16:creationId xmlns:a16="http://schemas.microsoft.com/office/drawing/2014/main" id="{EC0FBB1B-4F0E-4365-BF27-3150FC6C3B90}"/>
              </a:ext>
            </a:extLst>
          </p:cNvPr>
          <p:cNvSpPr/>
          <p:nvPr userDrawn="1"/>
        </p:nvSpPr>
        <p:spPr>
          <a:xfrm>
            <a:off x="7335078" y="6803351"/>
            <a:ext cx="1484923" cy="54650"/>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p>
        </p:txBody>
      </p:sp>
      <p:sp>
        <p:nvSpPr>
          <p:cNvPr id="14" name="Rectangle 13">
            <a:extLst>
              <a:ext uri="{FF2B5EF4-FFF2-40B4-BE49-F238E27FC236}">
                <a16:creationId xmlns:a16="http://schemas.microsoft.com/office/drawing/2014/main" id="{7A13D8A8-6C3D-4527-959D-41C3213F7F02}"/>
              </a:ext>
            </a:extLst>
          </p:cNvPr>
          <p:cNvSpPr/>
          <p:nvPr userDrawn="1"/>
        </p:nvSpPr>
        <p:spPr>
          <a:xfrm>
            <a:off x="0" y="6803351"/>
            <a:ext cx="7335078" cy="546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p>
        </p:txBody>
      </p:sp>
      <p:sp>
        <p:nvSpPr>
          <p:cNvPr id="15" name="Rectangle 14">
            <a:extLst>
              <a:ext uri="{FF2B5EF4-FFF2-40B4-BE49-F238E27FC236}">
                <a16:creationId xmlns:a16="http://schemas.microsoft.com/office/drawing/2014/main" id="{9504A767-1C0B-484E-BF7D-CD42D30A52EE}"/>
              </a:ext>
            </a:extLst>
          </p:cNvPr>
          <p:cNvSpPr/>
          <p:nvPr userDrawn="1"/>
        </p:nvSpPr>
        <p:spPr>
          <a:xfrm>
            <a:off x="8820000" y="6803351"/>
            <a:ext cx="324000" cy="546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p>
        </p:txBody>
      </p:sp>
      <p:sp>
        <p:nvSpPr>
          <p:cNvPr id="8" name="Rectangle 7">
            <a:extLst>
              <a:ext uri="{FF2B5EF4-FFF2-40B4-BE49-F238E27FC236}">
                <a16:creationId xmlns:a16="http://schemas.microsoft.com/office/drawing/2014/main" id="{51DD44D8-4A8F-4693-B90A-166855B29D25}"/>
              </a:ext>
            </a:extLst>
          </p:cNvPr>
          <p:cNvSpPr/>
          <p:nvPr userDrawn="1"/>
        </p:nvSpPr>
        <p:spPr>
          <a:xfrm>
            <a:off x="7335441" y="2698612"/>
            <a:ext cx="1808559" cy="11482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p>
        </p:txBody>
      </p:sp>
    </p:spTree>
    <p:extLst>
      <p:ext uri="{BB962C8B-B14F-4D97-AF65-F5344CB8AC3E}">
        <p14:creationId xmlns:p14="http://schemas.microsoft.com/office/powerpoint/2010/main" val="1334038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EE479C-D1F6-4BAC-80D2-90EF74E3261A}"/>
              </a:ext>
            </a:extLst>
          </p:cNvPr>
          <p:cNvSpPr>
            <a:spLocks noGrp="1"/>
          </p:cNvSpPr>
          <p:nvPr>
            <p:ph type="title" hasCustomPrompt="1"/>
          </p:nvPr>
        </p:nvSpPr>
        <p:spPr>
          <a:xfrm>
            <a:off x="324000" y="432000"/>
            <a:ext cx="8505000" cy="432000"/>
          </a:xfrm>
        </p:spPr>
        <p:txBody>
          <a:bodyPr/>
          <a:lstStyle>
            <a:lvl1pPr>
              <a:defRPr>
                <a:solidFill>
                  <a:schemeClr val="tx1">
                    <a:lumMod val="75000"/>
                    <a:lumOff val="25000"/>
                  </a:schemeClr>
                </a:solidFill>
              </a:defRPr>
            </a:lvl1pPr>
          </a:lstStyle>
          <a:p>
            <a:r>
              <a:rPr lang="en-US" noProof="0"/>
              <a:t>Click to edit page title</a:t>
            </a:r>
          </a:p>
        </p:txBody>
      </p:sp>
      <p:sp>
        <p:nvSpPr>
          <p:cNvPr id="7" name="Subtitle 2">
            <a:extLst>
              <a:ext uri="{FF2B5EF4-FFF2-40B4-BE49-F238E27FC236}">
                <a16:creationId xmlns:a16="http://schemas.microsoft.com/office/drawing/2014/main" id="{7DEBF36F-ADC5-48FF-BFAF-3BED06924FD3}"/>
              </a:ext>
            </a:extLst>
          </p:cNvPr>
          <p:cNvSpPr>
            <a:spLocks noGrp="1"/>
          </p:cNvSpPr>
          <p:nvPr>
            <p:ph type="body" sz="quarter" idx="32" hasCustomPrompt="1"/>
          </p:nvPr>
        </p:nvSpPr>
        <p:spPr>
          <a:xfrm>
            <a:off x="323850" y="1008000"/>
            <a:ext cx="8504635" cy="360000"/>
          </a:xfrm>
        </p:spPr>
        <p:txBody>
          <a:bodyPr/>
          <a:lstStyle>
            <a:lvl1pPr marL="0" indent="0">
              <a:buNone/>
              <a:defRPr/>
            </a:lvl1pPr>
            <a:lvl2pPr marL="200025" indent="0">
              <a:buNone/>
              <a:defRPr/>
            </a:lvl2pPr>
            <a:lvl3pPr marL="407194" indent="0">
              <a:buNone/>
              <a:defRPr/>
            </a:lvl3pPr>
            <a:lvl4pPr marL="607219" indent="0">
              <a:buNone/>
              <a:defRPr/>
            </a:lvl4pPr>
            <a:lvl5pPr marL="807244" indent="0">
              <a:buNone/>
              <a:defRPr/>
            </a:lvl5pPr>
          </a:lstStyle>
          <a:p>
            <a:pPr lvl="0"/>
            <a:r>
              <a:rPr lang="en-US" noProof="0"/>
              <a:t>Subtitle</a:t>
            </a:r>
          </a:p>
        </p:txBody>
      </p:sp>
      <p:sp>
        <p:nvSpPr>
          <p:cNvPr id="3" name="Content Placeholder 2">
            <a:extLst>
              <a:ext uri="{FF2B5EF4-FFF2-40B4-BE49-F238E27FC236}">
                <a16:creationId xmlns:a16="http://schemas.microsoft.com/office/drawing/2014/main" id="{A22238F2-C6EC-476F-8371-119AECBA5622}"/>
              </a:ext>
            </a:extLst>
          </p:cNvPr>
          <p:cNvSpPr>
            <a:spLocks noGrp="1"/>
          </p:cNvSpPr>
          <p:nvPr>
            <p:ph sz="half" idx="1"/>
          </p:nvPr>
        </p:nvSpPr>
        <p:spPr>
          <a:xfrm>
            <a:off x="324000" y="1512000"/>
            <a:ext cx="4104000" cy="4680000"/>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4">
            <a:extLst>
              <a:ext uri="{FF2B5EF4-FFF2-40B4-BE49-F238E27FC236}">
                <a16:creationId xmlns:a16="http://schemas.microsoft.com/office/drawing/2014/main" id="{7867C73D-EE16-41D1-B7CE-A35C765E3B8D}"/>
              </a:ext>
            </a:extLst>
          </p:cNvPr>
          <p:cNvSpPr>
            <a:spLocks noGrp="1"/>
          </p:cNvSpPr>
          <p:nvPr>
            <p:ph type="body" sz="quarter" idx="12"/>
          </p:nvPr>
        </p:nvSpPr>
        <p:spPr>
          <a:xfrm>
            <a:off x="4724916" y="1511250"/>
            <a:ext cx="4104085" cy="4680000"/>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Footer Placeholder 3">
            <a:extLst>
              <a:ext uri="{FF2B5EF4-FFF2-40B4-BE49-F238E27FC236}">
                <a16:creationId xmlns:a16="http://schemas.microsoft.com/office/drawing/2014/main" id="{57847F90-9DB6-4832-9EB7-393AADAE8B70}"/>
              </a:ext>
            </a:extLst>
          </p:cNvPr>
          <p:cNvSpPr>
            <a:spLocks noGrp="1"/>
          </p:cNvSpPr>
          <p:nvPr>
            <p:ph type="ftr" sz="quarter" idx="13"/>
          </p:nvPr>
        </p:nvSpPr>
        <p:spPr/>
        <p:txBody>
          <a:bodyPr/>
          <a:lstStyle/>
          <a:p>
            <a:r>
              <a:rPr lang="en-US" noProof="0" dirty="0"/>
              <a:t>Add a footer</a:t>
            </a:r>
          </a:p>
        </p:txBody>
      </p:sp>
      <p:sp>
        <p:nvSpPr>
          <p:cNvPr id="5" name="Slide Number Placeholder 4">
            <a:extLst>
              <a:ext uri="{FF2B5EF4-FFF2-40B4-BE49-F238E27FC236}">
                <a16:creationId xmlns:a16="http://schemas.microsoft.com/office/drawing/2014/main" id="{F64CFC6C-1D8B-46C9-B0F7-A8BD88D8AB46}"/>
              </a:ext>
            </a:extLst>
          </p:cNvPr>
          <p:cNvSpPr>
            <a:spLocks noGrp="1"/>
          </p:cNvSpPr>
          <p:nvPr>
            <p:ph type="sldNum" sz="quarter" idx="33"/>
          </p:nvPr>
        </p:nvSpPr>
        <p:spPr/>
        <p:txBody>
          <a:bodyPr/>
          <a:lstStyle/>
          <a:p>
            <a:fld id="{19B51A1E-902D-48AF-9020-955120F399B6}" type="slidenum">
              <a:rPr lang="en-US" noProof="0" smtClean="0"/>
              <a:pPr/>
              <a:t>‹#›</a:t>
            </a:fld>
            <a:endParaRPr lang="en-US" noProof="0" dirty="0"/>
          </a:p>
        </p:txBody>
      </p:sp>
    </p:spTree>
    <p:extLst>
      <p:ext uri="{BB962C8B-B14F-4D97-AF65-F5344CB8AC3E}">
        <p14:creationId xmlns:p14="http://schemas.microsoft.com/office/powerpoint/2010/main" val="8915521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F4C50-933F-41F9-AD11-BD02410AA7D5}"/>
              </a:ext>
            </a:extLst>
          </p:cNvPr>
          <p:cNvSpPr>
            <a:spLocks noGrp="1"/>
          </p:cNvSpPr>
          <p:nvPr>
            <p:ph type="title" hasCustomPrompt="1"/>
          </p:nvPr>
        </p:nvSpPr>
        <p:spPr>
          <a:xfrm>
            <a:off x="324000" y="432000"/>
            <a:ext cx="8505000" cy="432000"/>
          </a:xfrm>
        </p:spPr>
        <p:txBody>
          <a:bodyPr/>
          <a:lstStyle>
            <a:lvl1pPr>
              <a:defRPr>
                <a:solidFill>
                  <a:schemeClr val="tx1">
                    <a:lumMod val="75000"/>
                    <a:lumOff val="25000"/>
                  </a:schemeClr>
                </a:solidFill>
              </a:defRPr>
            </a:lvl1pPr>
          </a:lstStyle>
          <a:p>
            <a:r>
              <a:rPr lang="en-US" noProof="0"/>
              <a:t>Click to edit page title</a:t>
            </a:r>
          </a:p>
        </p:txBody>
      </p:sp>
      <p:sp>
        <p:nvSpPr>
          <p:cNvPr id="9" name="Subtitle 2">
            <a:extLst>
              <a:ext uri="{FF2B5EF4-FFF2-40B4-BE49-F238E27FC236}">
                <a16:creationId xmlns:a16="http://schemas.microsoft.com/office/drawing/2014/main" id="{F94EB5D3-F8CB-4E76-8D7E-FF441818EECB}"/>
              </a:ext>
            </a:extLst>
          </p:cNvPr>
          <p:cNvSpPr>
            <a:spLocks noGrp="1"/>
          </p:cNvSpPr>
          <p:nvPr>
            <p:ph type="body" sz="quarter" idx="32" hasCustomPrompt="1"/>
          </p:nvPr>
        </p:nvSpPr>
        <p:spPr>
          <a:xfrm>
            <a:off x="323850" y="1008000"/>
            <a:ext cx="8504635" cy="360000"/>
          </a:xfrm>
        </p:spPr>
        <p:txBody>
          <a:bodyPr/>
          <a:lstStyle>
            <a:lvl1pPr marL="0" indent="0">
              <a:buNone/>
              <a:defRPr/>
            </a:lvl1pPr>
            <a:lvl2pPr marL="200025" indent="0">
              <a:buNone/>
              <a:defRPr/>
            </a:lvl2pPr>
            <a:lvl3pPr marL="407194" indent="0">
              <a:buNone/>
              <a:defRPr/>
            </a:lvl3pPr>
            <a:lvl4pPr marL="607219" indent="0">
              <a:buNone/>
              <a:defRPr/>
            </a:lvl4pPr>
            <a:lvl5pPr marL="807244" indent="0">
              <a:buNone/>
              <a:defRPr/>
            </a:lvl5pPr>
          </a:lstStyle>
          <a:p>
            <a:pPr lvl="0"/>
            <a:r>
              <a:rPr lang="en-US" noProof="0"/>
              <a:t>Subtitle</a:t>
            </a:r>
          </a:p>
        </p:txBody>
      </p:sp>
      <p:sp>
        <p:nvSpPr>
          <p:cNvPr id="3" name="Content Placeholder 2">
            <a:extLst>
              <a:ext uri="{FF2B5EF4-FFF2-40B4-BE49-F238E27FC236}">
                <a16:creationId xmlns:a16="http://schemas.microsoft.com/office/drawing/2014/main" id="{B1948E38-8FB0-4E51-A01C-C88794372E50}"/>
              </a:ext>
            </a:extLst>
          </p:cNvPr>
          <p:cNvSpPr>
            <a:spLocks noGrp="1"/>
          </p:cNvSpPr>
          <p:nvPr>
            <p:ph idx="1"/>
          </p:nvPr>
        </p:nvSpPr>
        <p:spPr>
          <a:xfrm>
            <a:off x="324000" y="1512000"/>
            <a:ext cx="2700000" cy="4679250"/>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4">
            <a:extLst>
              <a:ext uri="{FF2B5EF4-FFF2-40B4-BE49-F238E27FC236}">
                <a16:creationId xmlns:a16="http://schemas.microsoft.com/office/drawing/2014/main" id="{16A38E24-EB1C-472F-B631-5DF32F9C4CF5}"/>
              </a:ext>
            </a:extLst>
          </p:cNvPr>
          <p:cNvSpPr>
            <a:spLocks noGrp="1"/>
          </p:cNvSpPr>
          <p:nvPr>
            <p:ph type="body" sz="quarter" idx="12"/>
          </p:nvPr>
        </p:nvSpPr>
        <p:spPr>
          <a:xfrm>
            <a:off x="3226162" y="1511477"/>
            <a:ext cx="2700338" cy="4679249"/>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5">
            <a:extLst>
              <a:ext uri="{FF2B5EF4-FFF2-40B4-BE49-F238E27FC236}">
                <a16:creationId xmlns:a16="http://schemas.microsoft.com/office/drawing/2014/main" id="{5B4A252E-78C9-4F76-98A4-A4B580AD072A}"/>
              </a:ext>
            </a:extLst>
          </p:cNvPr>
          <p:cNvSpPr>
            <a:spLocks noGrp="1"/>
          </p:cNvSpPr>
          <p:nvPr>
            <p:ph type="body" sz="quarter" idx="13"/>
          </p:nvPr>
        </p:nvSpPr>
        <p:spPr>
          <a:xfrm>
            <a:off x="6128662" y="1511475"/>
            <a:ext cx="2700338" cy="4679250"/>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Footer Placeholder 3">
            <a:extLst>
              <a:ext uri="{FF2B5EF4-FFF2-40B4-BE49-F238E27FC236}">
                <a16:creationId xmlns:a16="http://schemas.microsoft.com/office/drawing/2014/main" id="{6D4BCA97-F31B-451D-82F8-6E000DF2118A}"/>
              </a:ext>
            </a:extLst>
          </p:cNvPr>
          <p:cNvSpPr>
            <a:spLocks noGrp="1"/>
          </p:cNvSpPr>
          <p:nvPr>
            <p:ph type="ftr" sz="quarter" idx="14"/>
          </p:nvPr>
        </p:nvSpPr>
        <p:spPr/>
        <p:txBody>
          <a:bodyPr/>
          <a:lstStyle/>
          <a:p>
            <a:r>
              <a:rPr lang="en-US" noProof="0" dirty="0"/>
              <a:t>Add a footer</a:t>
            </a:r>
          </a:p>
        </p:txBody>
      </p:sp>
      <p:sp>
        <p:nvSpPr>
          <p:cNvPr id="6" name="Slide Number Placeholder 5">
            <a:extLst>
              <a:ext uri="{FF2B5EF4-FFF2-40B4-BE49-F238E27FC236}">
                <a16:creationId xmlns:a16="http://schemas.microsoft.com/office/drawing/2014/main" id="{0817AAC4-A657-4D75-A527-0307AFF2B17B}"/>
              </a:ext>
            </a:extLst>
          </p:cNvPr>
          <p:cNvSpPr>
            <a:spLocks noGrp="1"/>
          </p:cNvSpPr>
          <p:nvPr>
            <p:ph type="sldNum" sz="quarter" idx="15"/>
          </p:nvPr>
        </p:nvSpPr>
        <p:spPr/>
        <p:txBody>
          <a:bodyPr/>
          <a:lstStyle/>
          <a:p>
            <a:fld id="{19B51A1E-902D-48AF-9020-955120F399B6}" type="slidenum">
              <a:rPr lang="en-US" noProof="0" smtClean="0"/>
              <a:pPr/>
              <a:t>‹#›</a:t>
            </a:fld>
            <a:endParaRPr lang="en-US" noProof="0" dirty="0"/>
          </a:p>
        </p:txBody>
      </p:sp>
    </p:spTree>
    <p:extLst>
      <p:ext uri="{BB962C8B-B14F-4D97-AF65-F5344CB8AC3E}">
        <p14:creationId xmlns:p14="http://schemas.microsoft.com/office/powerpoint/2010/main" val="26543880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5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F4C50-933F-41F9-AD11-BD02410AA7D5}"/>
              </a:ext>
            </a:extLst>
          </p:cNvPr>
          <p:cNvSpPr>
            <a:spLocks noGrp="1"/>
          </p:cNvSpPr>
          <p:nvPr>
            <p:ph type="title" hasCustomPrompt="1"/>
          </p:nvPr>
        </p:nvSpPr>
        <p:spPr>
          <a:xfrm>
            <a:off x="324000" y="432000"/>
            <a:ext cx="8505000" cy="432000"/>
          </a:xfrm>
        </p:spPr>
        <p:txBody>
          <a:bodyPr/>
          <a:lstStyle>
            <a:lvl1pPr>
              <a:defRPr>
                <a:solidFill>
                  <a:schemeClr val="tx1">
                    <a:lumMod val="75000"/>
                    <a:lumOff val="25000"/>
                  </a:schemeClr>
                </a:solidFill>
              </a:defRPr>
            </a:lvl1pPr>
          </a:lstStyle>
          <a:p>
            <a:r>
              <a:rPr lang="en-US" noProof="0"/>
              <a:t>Click to edit page title</a:t>
            </a:r>
          </a:p>
        </p:txBody>
      </p:sp>
      <p:sp>
        <p:nvSpPr>
          <p:cNvPr id="10" name="Subtitle 2">
            <a:extLst>
              <a:ext uri="{FF2B5EF4-FFF2-40B4-BE49-F238E27FC236}">
                <a16:creationId xmlns:a16="http://schemas.microsoft.com/office/drawing/2014/main" id="{9D7ACCB5-9A86-4F46-89E2-B79F48C9EC1D}"/>
              </a:ext>
            </a:extLst>
          </p:cNvPr>
          <p:cNvSpPr>
            <a:spLocks noGrp="1"/>
          </p:cNvSpPr>
          <p:nvPr>
            <p:ph type="body" sz="quarter" idx="32" hasCustomPrompt="1"/>
          </p:nvPr>
        </p:nvSpPr>
        <p:spPr>
          <a:xfrm>
            <a:off x="323850" y="1008000"/>
            <a:ext cx="8504635" cy="360000"/>
          </a:xfrm>
        </p:spPr>
        <p:txBody>
          <a:bodyPr/>
          <a:lstStyle>
            <a:lvl1pPr marL="0" indent="0">
              <a:buNone/>
              <a:defRPr/>
            </a:lvl1pPr>
            <a:lvl2pPr marL="200025" indent="0">
              <a:buNone/>
              <a:defRPr/>
            </a:lvl2pPr>
            <a:lvl3pPr marL="407194" indent="0">
              <a:buNone/>
              <a:defRPr/>
            </a:lvl3pPr>
            <a:lvl4pPr marL="607219" indent="0">
              <a:buNone/>
              <a:defRPr/>
            </a:lvl4pPr>
            <a:lvl5pPr marL="807244" indent="0">
              <a:buNone/>
              <a:defRPr/>
            </a:lvl5pPr>
          </a:lstStyle>
          <a:p>
            <a:pPr lvl="0"/>
            <a:r>
              <a:rPr lang="en-US" noProof="0"/>
              <a:t>Subtitle</a:t>
            </a:r>
          </a:p>
        </p:txBody>
      </p:sp>
      <p:sp>
        <p:nvSpPr>
          <p:cNvPr id="3" name="Content Placeholder 2">
            <a:extLst>
              <a:ext uri="{FF2B5EF4-FFF2-40B4-BE49-F238E27FC236}">
                <a16:creationId xmlns:a16="http://schemas.microsoft.com/office/drawing/2014/main" id="{B1948E38-8FB0-4E51-A01C-C88794372E50}"/>
              </a:ext>
            </a:extLst>
          </p:cNvPr>
          <p:cNvSpPr>
            <a:spLocks noGrp="1"/>
          </p:cNvSpPr>
          <p:nvPr>
            <p:ph idx="1"/>
          </p:nvPr>
        </p:nvSpPr>
        <p:spPr>
          <a:xfrm>
            <a:off x="324000" y="1512000"/>
            <a:ext cx="1620000" cy="4679250"/>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4">
            <a:extLst>
              <a:ext uri="{FF2B5EF4-FFF2-40B4-BE49-F238E27FC236}">
                <a16:creationId xmlns:a16="http://schemas.microsoft.com/office/drawing/2014/main" id="{1F5B3657-F2AE-455A-BF81-1A0C2ACECD20}"/>
              </a:ext>
            </a:extLst>
          </p:cNvPr>
          <p:cNvSpPr>
            <a:spLocks noGrp="1"/>
          </p:cNvSpPr>
          <p:nvPr>
            <p:ph type="body" sz="quarter" idx="12"/>
          </p:nvPr>
        </p:nvSpPr>
        <p:spPr>
          <a:xfrm>
            <a:off x="2044809" y="1512000"/>
            <a:ext cx="1620441" cy="4679250"/>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Text Placeholder 5">
            <a:extLst>
              <a:ext uri="{FF2B5EF4-FFF2-40B4-BE49-F238E27FC236}">
                <a16:creationId xmlns:a16="http://schemas.microsoft.com/office/drawing/2014/main" id="{6A983D98-E0AB-429A-9EC2-B50D4216D691}"/>
              </a:ext>
            </a:extLst>
          </p:cNvPr>
          <p:cNvSpPr>
            <a:spLocks noGrp="1"/>
          </p:cNvSpPr>
          <p:nvPr>
            <p:ph type="body" sz="quarter" idx="13"/>
          </p:nvPr>
        </p:nvSpPr>
        <p:spPr>
          <a:xfrm>
            <a:off x="3766059" y="1512000"/>
            <a:ext cx="1620441" cy="4679250"/>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Text Placeholder 6">
            <a:extLst>
              <a:ext uri="{FF2B5EF4-FFF2-40B4-BE49-F238E27FC236}">
                <a16:creationId xmlns:a16="http://schemas.microsoft.com/office/drawing/2014/main" id="{755213BF-EF6D-45DC-A01B-DE6C2F23A6D2}"/>
              </a:ext>
            </a:extLst>
          </p:cNvPr>
          <p:cNvSpPr>
            <a:spLocks noGrp="1"/>
          </p:cNvSpPr>
          <p:nvPr>
            <p:ph type="body" sz="quarter" idx="14"/>
          </p:nvPr>
        </p:nvSpPr>
        <p:spPr>
          <a:xfrm>
            <a:off x="5487309" y="1507535"/>
            <a:ext cx="1620441" cy="4679250"/>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7" name="Text Placeholder 7">
            <a:extLst>
              <a:ext uri="{FF2B5EF4-FFF2-40B4-BE49-F238E27FC236}">
                <a16:creationId xmlns:a16="http://schemas.microsoft.com/office/drawing/2014/main" id="{77D6BBBA-F4A3-45D4-91BC-A405FFDC7C3D}"/>
              </a:ext>
            </a:extLst>
          </p:cNvPr>
          <p:cNvSpPr>
            <a:spLocks noGrp="1"/>
          </p:cNvSpPr>
          <p:nvPr>
            <p:ph type="body" sz="quarter" idx="15"/>
          </p:nvPr>
        </p:nvSpPr>
        <p:spPr>
          <a:xfrm>
            <a:off x="7208559" y="1507535"/>
            <a:ext cx="1620441" cy="4683715"/>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Footer Placeholder 3">
            <a:extLst>
              <a:ext uri="{FF2B5EF4-FFF2-40B4-BE49-F238E27FC236}">
                <a16:creationId xmlns:a16="http://schemas.microsoft.com/office/drawing/2014/main" id="{2D09234E-176D-4BBF-9391-7B6F018C51AB}"/>
              </a:ext>
            </a:extLst>
          </p:cNvPr>
          <p:cNvSpPr>
            <a:spLocks noGrp="1"/>
          </p:cNvSpPr>
          <p:nvPr>
            <p:ph type="ftr" sz="quarter" idx="16"/>
          </p:nvPr>
        </p:nvSpPr>
        <p:spPr/>
        <p:txBody>
          <a:bodyPr/>
          <a:lstStyle/>
          <a:p>
            <a:r>
              <a:rPr lang="en-US" noProof="0" dirty="0"/>
              <a:t>Add a footer</a:t>
            </a:r>
          </a:p>
        </p:txBody>
      </p:sp>
      <p:sp>
        <p:nvSpPr>
          <p:cNvPr id="6" name="Slide Number Placeholder 5">
            <a:extLst>
              <a:ext uri="{FF2B5EF4-FFF2-40B4-BE49-F238E27FC236}">
                <a16:creationId xmlns:a16="http://schemas.microsoft.com/office/drawing/2014/main" id="{009ABD5E-B8F1-4246-B167-09138760AD7D}"/>
              </a:ext>
            </a:extLst>
          </p:cNvPr>
          <p:cNvSpPr>
            <a:spLocks noGrp="1"/>
          </p:cNvSpPr>
          <p:nvPr>
            <p:ph type="sldNum" sz="quarter" idx="33"/>
          </p:nvPr>
        </p:nvSpPr>
        <p:spPr/>
        <p:txBody>
          <a:bodyPr/>
          <a:lstStyle/>
          <a:p>
            <a:fld id="{19B51A1E-902D-48AF-9020-955120F399B6}" type="slidenum">
              <a:rPr lang="en-US" noProof="0" smtClean="0"/>
              <a:pPr/>
              <a:t>‹#›</a:t>
            </a:fld>
            <a:endParaRPr lang="en-US" noProof="0" dirty="0"/>
          </a:p>
        </p:txBody>
      </p:sp>
    </p:spTree>
    <p:extLst>
      <p:ext uri="{BB962C8B-B14F-4D97-AF65-F5344CB8AC3E}">
        <p14:creationId xmlns:p14="http://schemas.microsoft.com/office/powerpoint/2010/main" val="9748372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2400300" y="2811054"/>
            <a:ext cx="6743700" cy="1261295"/>
          </a:xfrm>
          <a:solidFill>
            <a:schemeClr val="bg1"/>
          </a:solidFill>
        </p:spPr>
        <p:txBody>
          <a:bodyPr vert="horz" lIns="180000" tIns="180000" rIns="252000" bIns="180000" rtlCol="0" anchor="t">
            <a:noAutofit/>
          </a:bodyPr>
          <a:lstStyle>
            <a:lvl1pPr algn="r">
              <a:defRPr lang="en-ZA" sz="4500" b="1" spc="-225" dirty="0"/>
            </a:lvl1pPr>
          </a:lstStyle>
          <a:p>
            <a:pPr lvl="0" algn="r"/>
            <a:r>
              <a:rPr lang="en-US" noProof="0"/>
              <a:t>Click to edit presentation title</a:t>
            </a:r>
          </a:p>
        </p:txBody>
      </p:sp>
      <p:sp>
        <p:nvSpPr>
          <p:cNvPr id="3" name="Subtitle 2">
            <a:extLst>
              <a:ext uri="{FF2B5EF4-FFF2-40B4-BE49-F238E27FC236}">
                <a16:creationId xmlns:a16="http://schemas.microsoft.com/office/drawing/2014/main" id="{C9980B88-3F4A-4688-9ED0-17EF37E62D93}"/>
              </a:ext>
            </a:extLst>
          </p:cNvPr>
          <p:cNvSpPr>
            <a:spLocks noGrp="1"/>
          </p:cNvSpPr>
          <p:nvPr>
            <p:ph type="subTitle" idx="1"/>
          </p:nvPr>
        </p:nvSpPr>
        <p:spPr>
          <a:xfrm>
            <a:off x="2400300" y="4061040"/>
            <a:ext cx="4935141" cy="580921"/>
          </a:xfrm>
          <a:solidFill>
            <a:schemeClr val="tx1">
              <a:alpha val="80000"/>
            </a:schemeClr>
          </a:solidFill>
        </p:spPr>
        <p:txBody>
          <a:bodyPr vert="horz" lIns="180000" tIns="180000" rIns="180000" bIns="180000" rtlCol="0">
            <a:noAutofit/>
          </a:bodyPr>
          <a:lstStyle>
            <a:lvl1pPr marL="0" indent="0" algn="r">
              <a:buNone/>
              <a:defRPr lang="en-ZA" dirty="0">
                <a:solidFill>
                  <a:schemeClr val="bg1"/>
                </a:solidFill>
              </a:defRPr>
            </a:lvl1pPr>
          </a:lstStyle>
          <a:p>
            <a:pPr marL="200025" lvl="0" indent="-200025" algn="ctr"/>
            <a:r>
              <a:rPr lang="en-US" noProof="0"/>
              <a:t>Click to edit Master subtitle style</a:t>
            </a:r>
          </a:p>
        </p:txBody>
      </p:sp>
      <p:sp>
        <p:nvSpPr>
          <p:cNvPr id="13" name="Rectangle 12">
            <a:extLst>
              <a:ext uri="{FF2B5EF4-FFF2-40B4-BE49-F238E27FC236}">
                <a16:creationId xmlns:a16="http://schemas.microsoft.com/office/drawing/2014/main" id="{EC0FBB1B-4F0E-4365-BF27-3150FC6C3B90}"/>
              </a:ext>
            </a:extLst>
          </p:cNvPr>
          <p:cNvSpPr/>
          <p:nvPr userDrawn="1"/>
        </p:nvSpPr>
        <p:spPr>
          <a:xfrm>
            <a:off x="7335078" y="6803351"/>
            <a:ext cx="1484923" cy="54650"/>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p>
        </p:txBody>
      </p:sp>
      <p:sp>
        <p:nvSpPr>
          <p:cNvPr id="14" name="Rectangle 13">
            <a:extLst>
              <a:ext uri="{FF2B5EF4-FFF2-40B4-BE49-F238E27FC236}">
                <a16:creationId xmlns:a16="http://schemas.microsoft.com/office/drawing/2014/main" id="{7A13D8A8-6C3D-4527-959D-41C3213F7F02}"/>
              </a:ext>
            </a:extLst>
          </p:cNvPr>
          <p:cNvSpPr/>
          <p:nvPr userDrawn="1"/>
        </p:nvSpPr>
        <p:spPr>
          <a:xfrm>
            <a:off x="0" y="6803351"/>
            <a:ext cx="7335078" cy="546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p>
        </p:txBody>
      </p:sp>
      <p:sp>
        <p:nvSpPr>
          <p:cNvPr id="15" name="Rectangle 14">
            <a:extLst>
              <a:ext uri="{FF2B5EF4-FFF2-40B4-BE49-F238E27FC236}">
                <a16:creationId xmlns:a16="http://schemas.microsoft.com/office/drawing/2014/main" id="{9504A767-1C0B-484E-BF7D-CD42D30A52EE}"/>
              </a:ext>
            </a:extLst>
          </p:cNvPr>
          <p:cNvSpPr/>
          <p:nvPr userDrawn="1"/>
        </p:nvSpPr>
        <p:spPr>
          <a:xfrm>
            <a:off x="8820000" y="6803351"/>
            <a:ext cx="324000" cy="546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p>
        </p:txBody>
      </p:sp>
      <p:sp>
        <p:nvSpPr>
          <p:cNvPr id="8" name="Rectangle 7">
            <a:extLst>
              <a:ext uri="{FF2B5EF4-FFF2-40B4-BE49-F238E27FC236}">
                <a16:creationId xmlns:a16="http://schemas.microsoft.com/office/drawing/2014/main" id="{51DD44D8-4A8F-4693-B90A-166855B29D25}"/>
              </a:ext>
            </a:extLst>
          </p:cNvPr>
          <p:cNvSpPr/>
          <p:nvPr userDrawn="1"/>
        </p:nvSpPr>
        <p:spPr>
          <a:xfrm>
            <a:off x="7335441" y="2698612"/>
            <a:ext cx="1808559" cy="11482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p>
        </p:txBody>
      </p:sp>
    </p:spTree>
    <p:extLst>
      <p:ext uri="{BB962C8B-B14F-4D97-AF65-F5344CB8AC3E}">
        <p14:creationId xmlns:p14="http://schemas.microsoft.com/office/powerpoint/2010/main" val="8577601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tx1">
            <a:lumMod val="75000"/>
            <a:lumOff val="25000"/>
          </a:schemeClr>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E473AB13-DFF9-4538-9907-E261659E0E01}"/>
              </a:ext>
            </a:extLst>
          </p:cNvPr>
          <p:cNvSpPr>
            <a:spLocks noGrp="1"/>
          </p:cNvSpPr>
          <p:nvPr>
            <p:ph type="title" hasCustomPrompt="1"/>
          </p:nvPr>
        </p:nvSpPr>
        <p:spPr>
          <a:xfrm>
            <a:off x="-1275" y="2156226"/>
            <a:ext cx="4468500" cy="1958400"/>
          </a:xfrm>
          <a:solidFill>
            <a:schemeClr val="bg1"/>
          </a:solidFill>
        </p:spPr>
        <p:txBody>
          <a:bodyPr lIns="252000" tIns="180000" rIns="180000" bIns="180000"/>
          <a:lstStyle>
            <a:lvl1pPr>
              <a:defRPr sz="4500" b="1" spc="-225">
                <a:solidFill>
                  <a:schemeClr val="tx1">
                    <a:lumMod val="75000"/>
                    <a:lumOff val="25000"/>
                  </a:schemeClr>
                </a:solidFill>
                <a:latin typeface="+mj-lt"/>
              </a:defRPr>
            </a:lvl1pPr>
          </a:lstStyle>
          <a:p>
            <a:r>
              <a:rPr lang="en-US" noProof="0"/>
              <a:t>Click to edit section divider</a:t>
            </a:r>
          </a:p>
        </p:txBody>
      </p:sp>
      <p:sp>
        <p:nvSpPr>
          <p:cNvPr id="4" name="Footer Placeholder 3">
            <a:extLst>
              <a:ext uri="{FF2B5EF4-FFF2-40B4-BE49-F238E27FC236}">
                <a16:creationId xmlns:a16="http://schemas.microsoft.com/office/drawing/2014/main" id="{6816FE98-6A12-44EC-8485-8B5EFABDF9B2}"/>
              </a:ext>
            </a:extLst>
          </p:cNvPr>
          <p:cNvSpPr>
            <a:spLocks noGrp="1"/>
          </p:cNvSpPr>
          <p:nvPr>
            <p:ph type="ftr" sz="quarter" idx="11"/>
          </p:nvPr>
        </p:nvSpPr>
        <p:spPr/>
        <p:txBody>
          <a:bodyPr/>
          <a:lstStyle/>
          <a:p>
            <a:r>
              <a:rPr lang="en-US" noProof="0" dirty="0"/>
              <a:t>Add a footer</a:t>
            </a:r>
          </a:p>
        </p:txBody>
      </p:sp>
      <p:sp>
        <p:nvSpPr>
          <p:cNvPr id="8" name="Rectangle 7">
            <a:extLst>
              <a:ext uri="{FF2B5EF4-FFF2-40B4-BE49-F238E27FC236}">
                <a16:creationId xmlns:a16="http://schemas.microsoft.com/office/drawing/2014/main" id="{51DD44D8-4A8F-4693-B90A-166855B29D25}"/>
              </a:ext>
            </a:extLst>
          </p:cNvPr>
          <p:cNvSpPr/>
          <p:nvPr userDrawn="1"/>
        </p:nvSpPr>
        <p:spPr>
          <a:xfrm>
            <a:off x="0" y="5209682"/>
            <a:ext cx="1808559" cy="1148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1350" noProof="0" dirty="0"/>
          </a:p>
        </p:txBody>
      </p:sp>
      <p:sp>
        <p:nvSpPr>
          <p:cNvPr id="13" name="Rectangle 12">
            <a:extLst>
              <a:ext uri="{FF2B5EF4-FFF2-40B4-BE49-F238E27FC236}">
                <a16:creationId xmlns:a16="http://schemas.microsoft.com/office/drawing/2014/main" id="{EC0FBB1B-4F0E-4365-BF27-3150FC6C3B90}"/>
              </a:ext>
            </a:extLst>
          </p:cNvPr>
          <p:cNvSpPr/>
          <p:nvPr userDrawn="1"/>
        </p:nvSpPr>
        <p:spPr>
          <a:xfrm>
            <a:off x="7335078" y="6803351"/>
            <a:ext cx="1484923" cy="54650"/>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p>
        </p:txBody>
      </p:sp>
      <p:sp>
        <p:nvSpPr>
          <p:cNvPr id="14" name="Rectangle 13">
            <a:extLst>
              <a:ext uri="{FF2B5EF4-FFF2-40B4-BE49-F238E27FC236}">
                <a16:creationId xmlns:a16="http://schemas.microsoft.com/office/drawing/2014/main" id="{7A13D8A8-6C3D-4527-959D-41C3213F7F02}"/>
              </a:ext>
            </a:extLst>
          </p:cNvPr>
          <p:cNvSpPr/>
          <p:nvPr userDrawn="1"/>
        </p:nvSpPr>
        <p:spPr>
          <a:xfrm>
            <a:off x="0" y="6803351"/>
            <a:ext cx="7335078" cy="546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p>
        </p:txBody>
      </p:sp>
      <p:sp>
        <p:nvSpPr>
          <p:cNvPr id="15" name="Rectangle 14">
            <a:extLst>
              <a:ext uri="{FF2B5EF4-FFF2-40B4-BE49-F238E27FC236}">
                <a16:creationId xmlns:a16="http://schemas.microsoft.com/office/drawing/2014/main" id="{9504A767-1C0B-484E-BF7D-CD42D30A52EE}"/>
              </a:ext>
            </a:extLst>
          </p:cNvPr>
          <p:cNvSpPr/>
          <p:nvPr userDrawn="1"/>
        </p:nvSpPr>
        <p:spPr>
          <a:xfrm>
            <a:off x="8820000" y="6803351"/>
            <a:ext cx="324000" cy="546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p>
        </p:txBody>
      </p:sp>
      <p:sp>
        <p:nvSpPr>
          <p:cNvPr id="5" name="Slide Number Placeholder 4">
            <a:extLst>
              <a:ext uri="{FF2B5EF4-FFF2-40B4-BE49-F238E27FC236}">
                <a16:creationId xmlns:a16="http://schemas.microsoft.com/office/drawing/2014/main" id="{F50EF489-F21B-4E7C-9A44-D3CC8DC34F5F}"/>
              </a:ext>
            </a:extLst>
          </p:cNvPr>
          <p:cNvSpPr>
            <a:spLocks noGrp="1"/>
          </p:cNvSpPr>
          <p:nvPr>
            <p:ph type="sldNum" sz="quarter" idx="12"/>
          </p:nvPr>
        </p:nvSpPr>
        <p:spPr/>
        <p:txBody>
          <a:bodyPr/>
          <a:lstStyle/>
          <a:p>
            <a:fld id="{19B51A1E-902D-48AF-9020-955120F399B6}" type="slidenum">
              <a:rPr lang="en-US" noProof="0" smtClean="0"/>
              <a:pPr/>
              <a:t>‹#›</a:t>
            </a:fld>
            <a:endParaRPr lang="en-US" noProof="0" dirty="0"/>
          </a:p>
        </p:txBody>
      </p:sp>
      <p:sp>
        <p:nvSpPr>
          <p:cNvPr id="11" name="Text Placeholder 2">
            <a:extLst>
              <a:ext uri="{FF2B5EF4-FFF2-40B4-BE49-F238E27FC236}">
                <a16:creationId xmlns:a16="http://schemas.microsoft.com/office/drawing/2014/main" id="{14B95064-E6BF-43CD-ACBD-6363E8D9BF6A}"/>
              </a:ext>
            </a:extLst>
          </p:cNvPr>
          <p:cNvSpPr>
            <a:spLocks noGrp="1"/>
          </p:cNvSpPr>
          <p:nvPr>
            <p:ph type="body" idx="1"/>
          </p:nvPr>
        </p:nvSpPr>
        <p:spPr>
          <a:xfrm>
            <a:off x="0" y="4114627"/>
            <a:ext cx="4467225" cy="1095056"/>
          </a:xfrm>
          <a:solidFill>
            <a:schemeClr val="tx1">
              <a:alpha val="80000"/>
            </a:schemeClr>
          </a:solidFill>
        </p:spPr>
        <p:txBody>
          <a:bodyPr vert="horz" lIns="252000" tIns="180000" rIns="180000" bIns="180000" rtlCol="0">
            <a:noAutofit/>
          </a:bodyPr>
          <a:lstStyle>
            <a:lvl1pPr marL="0" indent="0" algn="l">
              <a:buNone/>
              <a:defRPr lang="en-US">
                <a:solidFill>
                  <a:schemeClr val="bg1"/>
                </a:solidFill>
              </a:defRPr>
            </a:lvl1pPr>
          </a:lstStyle>
          <a:p>
            <a:pPr marL="200025" lvl="0" indent="-200025"/>
            <a:r>
              <a:rPr lang="en-US" noProof="0"/>
              <a:t>Edit Master text styles</a:t>
            </a:r>
          </a:p>
        </p:txBody>
      </p:sp>
    </p:spTree>
    <p:extLst>
      <p:ext uri="{BB962C8B-B14F-4D97-AF65-F5344CB8AC3E}">
        <p14:creationId xmlns:p14="http://schemas.microsoft.com/office/powerpoint/2010/main" val="39825637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F4C50-933F-41F9-AD11-BD02410AA7D5}"/>
              </a:ext>
            </a:extLst>
          </p:cNvPr>
          <p:cNvSpPr>
            <a:spLocks noGrp="1"/>
          </p:cNvSpPr>
          <p:nvPr>
            <p:ph type="title" hasCustomPrompt="1"/>
          </p:nvPr>
        </p:nvSpPr>
        <p:spPr/>
        <p:txBody>
          <a:bodyPr/>
          <a:lstStyle>
            <a:lvl1pPr>
              <a:defRPr>
                <a:solidFill>
                  <a:schemeClr val="tx1">
                    <a:lumMod val="75000"/>
                    <a:lumOff val="25000"/>
                  </a:schemeClr>
                </a:solidFill>
              </a:defRPr>
            </a:lvl1pPr>
          </a:lstStyle>
          <a:p>
            <a:r>
              <a:rPr lang="en-US" noProof="0"/>
              <a:t>Click to edit page title</a:t>
            </a:r>
          </a:p>
        </p:txBody>
      </p:sp>
      <p:sp>
        <p:nvSpPr>
          <p:cNvPr id="3" name="Content Placeholder 2">
            <a:extLst>
              <a:ext uri="{FF2B5EF4-FFF2-40B4-BE49-F238E27FC236}">
                <a16:creationId xmlns:a16="http://schemas.microsoft.com/office/drawing/2014/main" id="{B1948E38-8FB0-4E51-A01C-C88794372E50}"/>
              </a:ext>
            </a:extLst>
          </p:cNvPr>
          <p:cNvSpPr>
            <a:spLocks noGrp="1"/>
          </p:cNvSpPr>
          <p:nvPr>
            <p:ph idx="1"/>
          </p:nvPr>
        </p:nvSpPr>
        <p:spPr>
          <a:xfrm>
            <a:off x="324000" y="1008000"/>
            <a:ext cx="8496000" cy="5183250"/>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Footer Placeholder 3">
            <a:extLst>
              <a:ext uri="{FF2B5EF4-FFF2-40B4-BE49-F238E27FC236}">
                <a16:creationId xmlns:a16="http://schemas.microsoft.com/office/drawing/2014/main" id="{E8FE0EB3-0FF4-4285-B9D3-90A5751B7BBF}"/>
              </a:ext>
            </a:extLst>
          </p:cNvPr>
          <p:cNvSpPr>
            <a:spLocks noGrp="1"/>
          </p:cNvSpPr>
          <p:nvPr>
            <p:ph type="ftr" sz="quarter" idx="12"/>
          </p:nvPr>
        </p:nvSpPr>
        <p:spPr/>
        <p:txBody>
          <a:bodyPr/>
          <a:lstStyle/>
          <a:p>
            <a:r>
              <a:rPr lang="en-US" noProof="0" dirty="0"/>
              <a:t>Add a footer</a:t>
            </a:r>
          </a:p>
        </p:txBody>
      </p:sp>
      <p:sp>
        <p:nvSpPr>
          <p:cNvPr id="5" name="Slide Number Placeholder 4">
            <a:extLst>
              <a:ext uri="{FF2B5EF4-FFF2-40B4-BE49-F238E27FC236}">
                <a16:creationId xmlns:a16="http://schemas.microsoft.com/office/drawing/2014/main" id="{C8DE0AAD-6FBD-416B-A91A-21F2B737919E}"/>
              </a:ext>
            </a:extLst>
          </p:cNvPr>
          <p:cNvSpPr>
            <a:spLocks noGrp="1"/>
          </p:cNvSpPr>
          <p:nvPr>
            <p:ph type="sldNum" sz="quarter" idx="33"/>
          </p:nvPr>
        </p:nvSpPr>
        <p:spPr/>
        <p:txBody>
          <a:bodyPr/>
          <a:lstStyle/>
          <a:p>
            <a:fld id="{19B51A1E-902D-48AF-9020-955120F399B6}" type="slidenum">
              <a:rPr lang="en-US" noProof="0" smtClean="0"/>
              <a:pPr/>
              <a:t>‹#›</a:t>
            </a:fld>
            <a:endParaRPr lang="en-US" noProof="0" dirty="0"/>
          </a:p>
        </p:txBody>
      </p:sp>
    </p:spTree>
    <p:extLst>
      <p:ext uri="{BB962C8B-B14F-4D97-AF65-F5344CB8AC3E}">
        <p14:creationId xmlns:p14="http://schemas.microsoft.com/office/powerpoint/2010/main" val="9762075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EE479C-D1F6-4BAC-80D2-90EF74E3261A}"/>
              </a:ext>
            </a:extLst>
          </p:cNvPr>
          <p:cNvSpPr>
            <a:spLocks noGrp="1"/>
          </p:cNvSpPr>
          <p:nvPr>
            <p:ph type="title" hasCustomPrompt="1"/>
          </p:nvPr>
        </p:nvSpPr>
        <p:spPr>
          <a:xfrm>
            <a:off x="324000" y="432000"/>
            <a:ext cx="8505000" cy="432000"/>
          </a:xfrm>
        </p:spPr>
        <p:txBody>
          <a:bodyPr/>
          <a:lstStyle>
            <a:lvl1pPr>
              <a:defRPr>
                <a:solidFill>
                  <a:schemeClr val="tx1">
                    <a:lumMod val="75000"/>
                    <a:lumOff val="25000"/>
                  </a:schemeClr>
                </a:solidFill>
              </a:defRPr>
            </a:lvl1pPr>
          </a:lstStyle>
          <a:p>
            <a:r>
              <a:rPr lang="en-US" noProof="0"/>
              <a:t>Click to edit page title</a:t>
            </a:r>
          </a:p>
        </p:txBody>
      </p:sp>
      <p:sp>
        <p:nvSpPr>
          <p:cNvPr id="4" name="Footer Placeholder 3">
            <a:extLst>
              <a:ext uri="{FF2B5EF4-FFF2-40B4-BE49-F238E27FC236}">
                <a16:creationId xmlns:a16="http://schemas.microsoft.com/office/drawing/2014/main" id="{57847F90-9DB6-4832-9EB7-393AADAE8B70}"/>
              </a:ext>
            </a:extLst>
          </p:cNvPr>
          <p:cNvSpPr>
            <a:spLocks noGrp="1"/>
          </p:cNvSpPr>
          <p:nvPr>
            <p:ph type="ftr" sz="quarter" idx="13"/>
          </p:nvPr>
        </p:nvSpPr>
        <p:spPr/>
        <p:txBody>
          <a:bodyPr/>
          <a:lstStyle/>
          <a:p>
            <a:r>
              <a:rPr lang="en-US" noProof="0" dirty="0"/>
              <a:t>Add a footer</a:t>
            </a:r>
          </a:p>
        </p:txBody>
      </p:sp>
      <p:sp>
        <p:nvSpPr>
          <p:cNvPr id="5" name="Slide Number Placeholder 4">
            <a:extLst>
              <a:ext uri="{FF2B5EF4-FFF2-40B4-BE49-F238E27FC236}">
                <a16:creationId xmlns:a16="http://schemas.microsoft.com/office/drawing/2014/main" id="{F64CFC6C-1D8B-46C9-B0F7-A8BD88D8AB46}"/>
              </a:ext>
            </a:extLst>
          </p:cNvPr>
          <p:cNvSpPr>
            <a:spLocks noGrp="1"/>
          </p:cNvSpPr>
          <p:nvPr>
            <p:ph type="sldNum" sz="quarter" idx="33"/>
          </p:nvPr>
        </p:nvSpPr>
        <p:spPr/>
        <p:txBody>
          <a:bodyPr/>
          <a:lstStyle/>
          <a:p>
            <a:fld id="{19B51A1E-902D-48AF-9020-955120F399B6}" type="slidenum">
              <a:rPr lang="en-US" noProof="0" smtClean="0"/>
              <a:pPr/>
              <a:t>‹#›</a:t>
            </a:fld>
            <a:endParaRPr lang="en-US" noProof="0" dirty="0"/>
          </a:p>
        </p:txBody>
      </p:sp>
      <p:sp>
        <p:nvSpPr>
          <p:cNvPr id="9" name="Content Placeholder 3">
            <a:extLst>
              <a:ext uri="{FF2B5EF4-FFF2-40B4-BE49-F238E27FC236}">
                <a16:creationId xmlns:a16="http://schemas.microsoft.com/office/drawing/2014/main" id="{EE1E0B79-3CC8-4DCF-8AEC-AC43BC9A3048}"/>
              </a:ext>
            </a:extLst>
          </p:cNvPr>
          <p:cNvSpPr>
            <a:spLocks noGrp="1"/>
          </p:cNvSpPr>
          <p:nvPr>
            <p:ph sz="half" idx="2"/>
          </p:nvPr>
        </p:nvSpPr>
        <p:spPr>
          <a:xfrm>
            <a:off x="4733914" y="1007251"/>
            <a:ext cx="4095086" cy="5169713"/>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Content Placeholder 2">
            <a:extLst>
              <a:ext uri="{FF2B5EF4-FFF2-40B4-BE49-F238E27FC236}">
                <a16:creationId xmlns:a16="http://schemas.microsoft.com/office/drawing/2014/main" id="{15546508-E26C-46CD-8939-D20E71BF4ED7}"/>
              </a:ext>
            </a:extLst>
          </p:cNvPr>
          <p:cNvSpPr>
            <a:spLocks noGrp="1"/>
          </p:cNvSpPr>
          <p:nvPr>
            <p:ph sz="half" idx="1"/>
          </p:nvPr>
        </p:nvSpPr>
        <p:spPr>
          <a:xfrm>
            <a:off x="324000" y="1007251"/>
            <a:ext cx="4086086" cy="5169713"/>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6155533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EE479C-D1F6-4BAC-80D2-90EF74E3261A}"/>
              </a:ext>
            </a:extLst>
          </p:cNvPr>
          <p:cNvSpPr>
            <a:spLocks noGrp="1"/>
          </p:cNvSpPr>
          <p:nvPr>
            <p:ph type="title" hasCustomPrompt="1"/>
          </p:nvPr>
        </p:nvSpPr>
        <p:spPr>
          <a:xfrm>
            <a:off x="324000" y="432000"/>
            <a:ext cx="8505000" cy="432000"/>
          </a:xfrm>
        </p:spPr>
        <p:txBody>
          <a:bodyPr/>
          <a:lstStyle>
            <a:lvl1pPr>
              <a:defRPr>
                <a:solidFill>
                  <a:schemeClr val="tx1">
                    <a:lumMod val="75000"/>
                    <a:lumOff val="25000"/>
                  </a:schemeClr>
                </a:solidFill>
              </a:defRPr>
            </a:lvl1pPr>
          </a:lstStyle>
          <a:p>
            <a:r>
              <a:rPr lang="en-US" noProof="0"/>
              <a:t>Click to edit page title</a:t>
            </a:r>
          </a:p>
        </p:txBody>
      </p:sp>
      <p:sp>
        <p:nvSpPr>
          <p:cNvPr id="4" name="Footer Placeholder 3">
            <a:extLst>
              <a:ext uri="{FF2B5EF4-FFF2-40B4-BE49-F238E27FC236}">
                <a16:creationId xmlns:a16="http://schemas.microsoft.com/office/drawing/2014/main" id="{57847F90-9DB6-4832-9EB7-393AADAE8B70}"/>
              </a:ext>
            </a:extLst>
          </p:cNvPr>
          <p:cNvSpPr>
            <a:spLocks noGrp="1"/>
          </p:cNvSpPr>
          <p:nvPr>
            <p:ph type="ftr" sz="quarter" idx="13"/>
          </p:nvPr>
        </p:nvSpPr>
        <p:spPr/>
        <p:txBody>
          <a:bodyPr/>
          <a:lstStyle/>
          <a:p>
            <a:r>
              <a:rPr lang="en-US" noProof="0" dirty="0"/>
              <a:t>Add a footer</a:t>
            </a:r>
          </a:p>
        </p:txBody>
      </p:sp>
      <p:sp>
        <p:nvSpPr>
          <p:cNvPr id="5" name="Slide Number Placeholder 4">
            <a:extLst>
              <a:ext uri="{FF2B5EF4-FFF2-40B4-BE49-F238E27FC236}">
                <a16:creationId xmlns:a16="http://schemas.microsoft.com/office/drawing/2014/main" id="{F64CFC6C-1D8B-46C9-B0F7-A8BD88D8AB46}"/>
              </a:ext>
            </a:extLst>
          </p:cNvPr>
          <p:cNvSpPr>
            <a:spLocks noGrp="1"/>
          </p:cNvSpPr>
          <p:nvPr>
            <p:ph type="sldNum" sz="quarter" idx="33"/>
          </p:nvPr>
        </p:nvSpPr>
        <p:spPr/>
        <p:txBody>
          <a:bodyPr/>
          <a:lstStyle/>
          <a:p>
            <a:fld id="{19B51A1E-902D-48AF-9020-955120F399B6}" type="slidenum">
              <a:rPr lang="en-US" noProof="0" smtClean="0"/>
              <a:pPr/>
              <a:t>‹#›</a:t>
            </a:fld>
            <a:endParaRPr lang="en-US" noProof="0" dirty="0"/>
          </a:p>
        </p:txBody>
      </p:sp>
      <p:sp>
        <p:nvSpPr>
          <p:cNvPr id="11" name="Rectangle 10" descr="Accent block left">
            <a:extLst>
              <a:ext uri="{FF2B5EF4-FFF2-40B4-BE49-F238E27FC236}">
                <a16:creationId xmlns:a16="http://schemas.microsoft.com/office/drawing/2014/main" id="{48A1A904-FE62-4BE3-BAE9-0EEAE7B1E38C}"/>
              </a:ext>
              <a:ext uri="{C183D7F6-B498-43B3-948B-1728B52AA6E4}">
                <adec:decorative xmlns:adec="http://schemas.microsoft.com/office/drawing/2017/decorative" val="1"/>
              </a:ext>
            </a:extLst>
          </p:cNvPr>
          <p:cNvSpPr/>
          <p:nvPr userDrawn="1"/>
        </p:nvSpPr>
        <p:spPr>
          <a:xfrm>
            <a:off x="323851" y="1016231"/>
            <a:ext cx="1488131" cy="1148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1350" noProof="0" dirty="0"/>
          </a:p>
        </p:txBody>
      </p:sp>
      <p:sp>
        <p:nvSpPr>
          <p:cNvPr id="12" name="Rectangle 11" descr="Accent bar right&#10;">
            <a:extLst>
              <a:ext uri="{FF2B5EF4-FFF2-40B4-BE49-F238E27FC236}">
                <a16:creationId xmlns:a16="http://schemas.microsoft.com/office/drawing/2014/main" id="{3E8A46E0-47C2-4441-B7DD-F621A80F1FC8}"/>
              </a:ext>
              <a:ext uri="{C183D7F6-B498-43B3-948B-1728B52AA6E4}">
                <adec:decorative xmlns:adec="http://schemas.microsoft.com/office/drawing/2017/decorative" val="1"/>
              </a:ext>
            </a:extLst>
          </p:cNvPr>
          <p:cNvSpPr/>
          <p:nvPr userDrawn="1"/>
        </p:nvSpPr>
        <p:spPr>
          <a:xfrm>
            <a:off x="4724916" y="1016231"/>
            <a:ext cx="1488131" cy="1148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1350" noProof="0" dirty="0"/>
          </a:p>
        </p:txBody>
      </p:sp>
      <p:sp>
        <p:nvSpPr>
          <p:cNvPr id="14" name="Text Placeholder 2">
            <a:extLst>
              <a:ext uri="{FF2B5EF4-FFF2-40B4-BE49-F238E27FC236}">
                <a16:creationId xmlns:a16="http://schemas.microsoft.com/office/drawing/2014/main" id="{D902C307-6561-4E11-9899-1F34830AE8AB}"/>
              </a:ext>
            </a:extLst>
          </p:cNvPr>
          <p:cNvSpPr>
            <a:spLocks noGrp="1"/>
          </p:cNvSpPr>
          <p:nvPr>
            <p:ph type="body" idx="1"/>
          </p:nvPr>
        </p:nvSpPr>
        <p:spPr>
          <a:xfrm>
            <a:off x="323851" y="1224129"/>
            <a:ext cx="4086086" cy="35877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noProof="0"/>
              <a:t>Edit Master text styles</a:t>
            </a:r>
          </a:p>
        </p:txBody>
      </p:sp>
      <p:sp>
        <p:nvSpPr>
          <p:cNvPr id="16" name="Text Placeholder 4">
            <a:extLst>
              <a:ext uri="{FF2B5EF4-FFF2-40B4-BE49-F238E27FC236}">
                <a16:creationId xmlns:a16="http://schemas.microsoft.com/office/drawing/2014/main" id="{CD73439B-6B1B-47C5-B2B0-409015FB3398}"/>
              </a:ext>
            </a:extLst>
          </p:cNvPr>
          <p:cNvSpPr>
            <a:spLocks noGrp="1"/>
          </p:cNvSpPr>
          <p:nvPr>
            <p:ph type="body" sz="quarter" idx="3"/>
          </p:nvPr>
        </p:nvSpPr>
        <p:spPr>
          <a:xfrm>
            <a:off x="4734064" y="1224129"/>
            <a:ext cx="4085936" cy="35877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noProof="0"/>
              <a:t>Edit Master text styles</a:t>
            </a:r>
          </a:p>
        </p:txBody>
      </p:sp>
      <p:sp>
        <p:nvSpPr>
          <p:cNvPr id="17" name="Content Placeholder 5">
            <a:extLst>
              <a:ext uri="{FF2B5EF4-FFF2-40B4-BE49-F238E27FC236}">
                <a16:creationId xmlns:a16="http://schemas.microsoft.com/office/drawing/2014/main" id="{12AC6878-44C6-4445-A225-70C0DC482EDF}"/>
              </a:ext>
            </a:extLst>
          </p:cNvPr>
          <p:cNvSpPr>
            <a:spLocks noGrp="1"/>
          </p:cNvSpPr>
          <p:nvPr>
            <p:ph sz="quarter" idx="4"/>
          </p:nvPr>
        </p:nvSpPr>
        <p:spPr>
          <a:xfrm>
            <a:off x="4724914" y="1955731"/>
            <a:ext cx="4085936" cy="4233932"/>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8" name="Content Placeholder 3">
            <a:extLst>
              <a:ext uri="{FF2B5EF4-FFF2-40B4-BE49-F238E27FC236}">
                <a16:creationId xmlns:a16="http://schemas.microsoft.com/office/drawing/2014/main" id="{6D675DA8-374F-4915-973A-53612A41FFC1}"/>
              </a:ext>
            </a:extLst>
          </p:cNvPr>
          <p:cNvSpPr>
            <a:spLocks noGrp="1"/>
          </p:cNvSpPr>
          <p:nvPr>
            <p:ph sz="half" idx="2"/>
          </p:nvPr>
        </p:nvSpPr>
        <p:spPr>
          <a:xfrm>
            <a:off x="323850" y="1943031"/>
            <a:ext cx="4085936" cy="4246632"/>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362531509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EE479C-D1F6-4BAC-80D2-90EF74E3261A}"/>
              </a:ext>
            </a:extLst>
          </p:cNvPr>
          <p:cNvSpPr>
            <a:spLocks noGrp="1"/>
          </p:cNvSpPr>
          <p:nvPr>
            <p:ph type="title" hasCustomPrompt="1"/>
          </p:nvPr>
        </p:nvSpPr>
        <p:spPr>
          <a:xfrm>
            <a:off x="324000" y="432000"/>
            <a:ext cx="2949028" cy="1411276"/>
          </a:xfrm>
        </p:spPr>
        <p:txBody>
          <a:bodyPr anchor="b"/>
          <a:lstStyle>
            <a:lvl1pPr>
              <a:defRPr>
                <a:solidFill>
                  <a:schemeClr val="tx1">
                    <a:lumMod val="75000"/>
                    <a:lumOff val="25000"/>
                  </a:schemeClr>
                </a:solidFill>
              </a:defRPr>
            </a:lvl1pPr>
          </a:lstStyle>
          <a:p>
            <a:r>
              <a:rPr lang="en-US" noProof="0"/>
              <a:t>Click to edit page title</a:t>
            </a:r>
          </a:p>
        </p:txBody>
      </p:sp>
      <p:sp>
        <p:nvSpPr>
          <p:cNvPr id="4" name="Footer Placeholder 3">
            <a:extLst>
              <a:ext uri="{FF2B5EF4-FFF2-40B4-BE49-F238E27FC236}">
                <a16:creationId xmlns:a16="http://schemas.microsoft.com/office/drawing/2014/main" id="{57847F90-9DB6-4832-9EB7-393AADAE8B70}"/>
              </a:ext>
            </a:extLst>
          </p:cNvPr>
          <p:cNvSpPr>
            <a:spLocks noGrp="1"/>
          </p:cNvSpPr>
          <p:nvPr>
            <p:ph type="ftr" sz="quarter" idx="13"/>
          </p:nvPr>
        </p:nvSpPr>
        <p:spPr/>
        <p:txBody>
          <a:bodyPr/>
          <a:lstStyle/>
          <a:p>
            <a:r>
              <a:rPr lang="en-US" noProof="0" dirty="0"/>
              <a:t>Add a footer</a:t>
            </a:r>
          </a:p>
        </p:txBody>
      </p:sp>
      <p:sp>
        <p:nvSpPr>
          <p:cNvPr id="5" name="Slide Number Placeholder 4">
            <a:extLst>
              <a:ext uri="{FF2B5EF4-FFF2-40B4-BE49-F238E27FC236}">
                <a16:creationId xmlns:a16="http://schemas.microsoft.com/office/drawing/2014/main" id="{F64CFC6C-1D8B-46C9-B0F7-A8BD88D8AB46}"/>
              </a:ext>
            </a:extLst>
          </p:cNvPr>
          <p:cNvSpPr>
            <a:spLocks noGrp="1"/>
          </p:cNvSpPr>
          <p:nvPr>
            <p:ph type="sldNum" sz="quarter" idx="33"/>
          </p:nvPr>
        </p:nvSpPr>
        <p:spPr/>
        <p:txBody>
          <a:bodyPr/>
          <a:lstStyle/>
          <a:p>
            <a:fld id="{19B51A1E-902D-48AF-9020-955120F399B6}" type="slidenum">
              <a:rPr lang="en-US" noProof="0" smtClean="0"/>
              <a:pPr/>
              <a:t>‹#›</a:t>
            </a:fld>
            <a:endParaRPr lang="en-US" noProof="0" dirty="0"/>
          </a:p>
        </p:txBody>
      </p:sp>
      <p:sp>
        <p:nvSpPr>
          <p:cNvPr id="11" name="Rectangle 10" descr="Accent block left">
            <a:extLst>
              <a:ext uri="{FF2B5EF4-FFF2-40B4-BE49-F238E27FC236}">
                <a16:creationId xmlns:a16="http://schemas.microsoft.com/office/drawing/2014/main" id="{48A1A904-FE62-4BE3-BAE9-0EEAE7B1E38C}"/>
              </a:ext>
              <a:ext uri="{C183D7F6-B498-43B3-948B-1728B52AA6E4}">
                <adec:decorative xmlns:adec="http://schemas.microsoft.com/office/drawing/2017/decorative" val="1"/>
              </a:ext>
            </a:extLst>
          </p:cNvPr>
          <p:cNvSpPr/>
          <p:nvPr userDrawn="1"/>
        </p:nvSpPr>
        <p:spPr>
          <a:xfrm>
            <a:off x="323851" y="1892926"/>
            <a:ext cx="1488131" cy="1148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1350" noProof="0" dirty="0"/>
          </a:p>
        </p:txBody>
      </p:sp>
      <p:sp>
        <p:nvSpPr>
          <p:cNvPr id="14" name="Content Placeholder 2">
            <a:extLst>
              <a:ext uri="{FF2B5EF4-FFF2-40B4-BE49-F238E27FC236}">
                <a16:creationId xmlns:a16="http://schemas.microsoft.com/office/drawing/2014/main" id="{85B68CA9-AC4C-4D15-9BA1-A9F1AC5606DA}"/>
              </a:ext>
            </a:extLst>
          </p:cNvPr>
          <p:cNvSpPr>
            <a:spLocks noGrp="1"/>
          </p:cNvSpPr>
          <p:nvPr>
            <p:ph idx="1"/>
          </p:nvPr>
        </p:nvSpPr>
        <p:spPr>
          <a:xfrm>
            <a:off x="3591612" y="432001"/>
            <a:ext cx="5228388" cy="5429050"/>
          </a:xfrm>
        </p:spPr>
        <p:txBody>
          <a:bodyPr/>
          <a:lstStyle>
            <a:lvl1pPr>
              <a:defRPr sz="1500"/>
            </a:lvl1pPr>
            <a:lvl2pPr>
              <a:defRPr sz="1350"/>
            </a:lvl2pPr>
            <a:lvl3pPr>
              <a:defRPr sz="1200"/>
            </a:lvl3pPr>
            <a:lvl4pPr>
              <a:defRPr sz="1050"/>
            </a:lvl4pPr>
            <a:lvl5pPr>
              <a:defRPr sz="1050"/>
            </a:lvl5pPr>
            <a:lvl6pPr>
              <a:defRPr sz="1500"/>
            </a:lvl6pPr>
            <a:lvl7pPr>
              <a:defRPr sz="1500"/>
            </a:lvl7pPr>
            <a:lvl8pPr>
              <a:defRPr sz="1500"/>
            </a:lvl8pPr>
            <a:lvl9pPr>
              <a:defRPr sz="1500"/>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Text Placeholder 3">
            <a:extLst>
              <a:ext uri="{FF2B5EF4-FFF2-40B4-BE49-F238E27FC236}">
                <a16:creationId xmlns:a16="http://schemas.microsoft.com/office/drawing/2014/main" id="{29B24D8A-D8A5-4F57-A260-A4CF75FCB3BD}"/>
              </a:ext>
            </a:extLst>
          </p:cNvPr>
          <p:cNvSpPr>
            <a:spLocks noGrp="1"/>
          </p:cNvSpPr>
          <p:nvPr>
            <p:ph type="body" sz="half" idx="2"/>
          </p:nvPr>
        </p:nvSpPr>
        <p:spPr>
          <a:xfrm>
            <a:off x="324000"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noProof="0"/>
              <a:t>Edit Master text styles</a:t>
            </a:r>
          </a:p>
        </p:txBody>
      </p:sp>
    </p:spTree>
    <p:extLst>
      <p:ext uri="{BB962C8B-B14F-4D97-AF65-F5344CB8AC3E}">
        <p14:creationId xmlns:p14="http://schemas.microsoft.com/office/powerpoint/2010/main" val="8014327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EE479C-D1F6-4BAC-80D2-90EF74E3261A}"/>
              </a:ext>
            </a:extLst>
          </p:cNvPr>
          <p:cNvSpPr>
            <a:spLocks noGrp="1"/>
          </p:cNvSpPr>
          <p:nvPr>
            <p:ph type="title" hasCustomPrompt="1"/>
          </p:nvPr>
        </p:nvSpPr>
        <p:spPr>
          <a:xfrm>
            <a:off x="324000" y="432000"/>
            <a:ext cx="2949028" cy="1411276"/>
          </a:xfrm>
        </p:spPr>
        <p:txBody>
          <a:bodyPr anchor="b"/>
          <a:lstStyle>
            <a:lvl1pPr>
              <a:defRPr>
                <a:solidFill>
                  <a:schemeClr val="tx1">
                    <a:lumMod val="75000"/>
                    <a:lumOff val="25000"/>
                  </a:schemeClr>
                </a:solidFill>
              </a:defRPr>
            </a:lvl1pPr>
          </a:lstStyle>
          <a:p>
            <a:r>
              <a:rPr lang="en-US" noProof="0"/>
              <a:t>Click to edit page title</a:t>
            </a:r>
          </a:p>
        </p:txBody>
      </p:sp>
      <p:sp>
        <p:nvSpPr>
          <p:cNvPr id="4" name="Footer Placeholder 3">
            <a:extLst>
              <a:ext uri="{FF2B5EF4-FFF2-40B4-BE49-F238E27FC236}">
                <a16:creationId xmlns:a16="http://schemas.microsoft.com/office/drawing/2014/main" id="{57847F90-9DB6-4832-9EB7-393AADAE8B70}"/>
              </a:ext>
            </a:extLst>
          </p:cNvPr>
          <p:cNvSpPr>
            <a:spLocks noGrp="1"/>
          </p:cNvSpPr>
          <p:nvPr>
            <p:ph type="ftr" sz="quarter" idx="13"/>
          </p:nvPr>
        </p:nvSpPr>
        <p:spPr/>
        <p:txBody>
          <a:bodyPr/>
          <a:lstStyle/>
          <a:p>
            <a:r>
              <a:rPr lang="en-US" noProof="0" dirty="0"/>
              <a:t>Add a footer</a:t>
            </a:r>
          </a:p>
        </p:txBody>
      </p:sp>
      <p:sp>
        <p:nvSpPr>
          <p:cNvPr id="5" name="Slide Number Placeholder 4">
            <a:extLst>
              <a:ext uri="{FF2B5EF4-FFF2-40B4-BE49-F238E27FC236}">
                <a16:creationId xmlns:a16="http://schemas.microsoft.com/office/drawing/2014/main" id="{F64CFC6C-1D8B-46C9-B0F7-A8BD88D8AB46}"/>
              </a:ext>
            </a:extLst>
          </p:cNvPr>
          <p:cNvSpPr>
            <a:spLocks noGrp="1"/>
          </p:cNvSpPr>
          <p:nvPr>
            <p:ph type="sldNum" sz="quarter" idx="33"/>
          </p:nvPr>
        </p:nvSpPr>
        <p:spPr/>
        <p:txBody>
          <a:bodyPr/>
          <a:lstStyle/>
          <a:p>
            <a:fld id="{19B51A1E-902D-48AF-9020-955120F399B6}" type="slidenum">
              <a:rPr lang="en-US" noProof="0" smtClean="0"/>
              <a:pPr/>
              <a:t>‹#›</a:t>
            </a:fld>
            <a:endParaRPr lang="en-US" noProof="0" dirty="0"/>
          </a:p>
        </p:txBody>
      </p:sp>
      <p:sp>
        <p:nvSpPr>
          <p:cNvPr id="11" name="Rectangle 10" descr="Accent block left">
            <a:extLst>
              <a:ext uri="{FF2B5EF4-FFF2-40B4-BE49-F238E27FC236}">
                <a16:creationId xmlns:a16="http://schemas.microsoft.com/office/drawing/2014/main" id="{48A1A904-FE62-4BE3-BAE9-0EEAE7B1E38C}"/>
              </a:ext>
              <a:ext uri="{C183D7F6-B498-43B3-948B-1728B52AA6E4}">
                <adec:decorative xmlns:adec="http://schemas.microsoft.com/office/drawing/2017/decorative" val="1"/>
              </a:ext>
            </a:extLst>
          </p:cNvPr>
          <p:cNvSpPr/>
          <p:nvPr userDrawn="1"/>
        </p:nvSpPr>
        <p:spPr>
          <a:xfrm>
            <a:off x="323851" y="1892926"/>
            <a:ext cx="1488131" cy="1148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1350" noProof="0" dirty="0"/>
          </a:p>
        </p:txBody>
      </p:sp>
      <p:sp>
        <p:nvSpPr>
          <p:cNvPr id="9" name="Text Placeholder 3">
            <a:extLst>
              <a:ext uri="{FF2B5EF4-FFF2-40B4-BE49-F238E27FC236}">
                <a16:creationId xmlns:a16="http://schemas.microsoft.com/office/drawing/2014/main" id="{3E50A411-2E68-4F4D-B4BC-62E87C633658}"/>
              </a:ext>
            </a:extLst>
          </p:cNvPr>
          <p:cNvSpPr>
            <a:spLocks noGrp="1"/>
          </p:cNvSpPr>
          <p:nvPr>
            <p:ph type="body" sz="half" idx="2"/>
          </p:nvPr>
        </p:nvSpPr>
        <p:spPr>
          <a:xfrm>
            <a:off x="324000"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noProof="0"/>
              <a:t>Edit Master text styles</a:t>
            </a:r>
          </a:p>
        </p:txBody>
      </p:sp>
      <p:sp>
        <p:nvSpPr>
          <p:cNvPr id="10" name="Picture Placeholder 2">
            <a:extLst>
              <a:ext uri="{FF2B5EF4-FFF2-40B4-BE49-F238E27FC236}">
                <a16:creationId xmlns:a16="http://schemas.microsoft.com/office/drawing/2014/main" id="{2FBF39A8-0BD5-48FD-9993-F595D4F727C1}"/>
              </a:ext>
            </a:extLst>
          </p:cNvPr>
          <p:cNvSpPr>
            <a:spLocks noGrp="1"/>
          </p:cNvSpPr>
          <p:nvPr>
            <p:ph type="pic" idx="1"/>
          </p:nvPr>
        </p:nvSpPr>
        <p:spPr>
          <a:xfrm>
            <a:off x="3591612" y="432001"/>
            <a:ext cx="5228388" cy="542905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noProof="0"/>
              <a:t>Click icon to add picture</a:t>
            </a:r>
            <a:endParaRPr lang="en-US" noProof="0" dirty="0"/>
          </a:p>
        </p:txBody>
      </p:sp>
    </p:spTree>
    <p:extLst>
      <p:ext uri="{BB962C8B-B14F-4D97-AF65-F5344CB8AC3E}">
        <p14:creationId xmlns:p14="http://schemas.microsoft.com/office/powerpoint/2010/main" val="20406333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vider Slide 1">
    <p:bg>
      <p:bgPr>
        <a:solidFill>
          <a:schemeClr val="bg1">
            <a:lumMod val="95000"/>
          </a:schemeClr>
        </a:solidFill>
        <a:effectLst/>
      </p:bgPr>
    </p:bg>
    <p:spTree>
      <p:nvGrpSpPr>
        <p:cNvPr id="1" name=""/>
        <p:cNvGrpSpPr/>
        <p:nvPr/>
      </p:nvGrpSpPr>
      <p:grpSpPr>
        <a:xfrm>
          <a:off x="0" y="0"/>
          <a:ext cx="0" cy="0"/>
          <a:chOff x="0" y="0"/>
          <a:chExt cx="0" cy="0"/>
        </a:xfrm>
      </p:grpSpPr>
      <p:sp>
        <p:nvSpPr>
          <p:cNvPr id="41" name="Picture Placeholder 40">
            <a:extLst>
              <a:ext uri="{FF2B5EF4-FFF2-40B4-BE49-F238E27FC236}">
                <a16:creationId xmlns:a16="http://schemas.microsoft.com/office/drawing/2014/main" id="{EB7F0EE8-BE52-4A79-8FC8-4A2487FA01FC}"/>
              </a:ext>
            </a:extLst>
          </p:cNvPr>
          <p:cNvSpPr>
            <a:spLocks noGrp="1"/>
          </p:cNvSpPr>
          <p:nvPr>
            <p:ph type="pic" sz="quarter" idx="10" hasCustomPrompt="1"/>
          </p:nvPr>
        </p:nvSpPr>
        <p:spPr>
          <a:xfrm>
            <a:off x="0" y="1"/>
            <a:ext cx="7335441" cy="6371351"/>
          </a:xfrm>
          <a:solidFill>
            <a:schemeClr val="bg1">
              <a:lumMod val="85000"/>
            </a:schemeClr>
          </a:solidFill>
        </p:spPr>
        <p:txBody>
          <a:bodyPr anchor="ctr"/>
          <a:lstStyle>
            <a:lvl1pPr marL="0" indent="0" algn="ctr">
              <a:buNone/>
              <a:defRPr sz="900" i="1">
                <a:latin typeface="Times New Roman" panose="02020603050405020304" pitchFamily="18" charset="0"/>
                <a:cs typeface="Times New Roman" panose="02020603050405020304" pitchFamily="18" charset="0"/>
              </a:defRPr>
            </a:lvl1pPr>
          </a:lstStyle>
          <a:p>
            <a:r>
              <a:rPr lang="en-US" noProof="0" dirty="0"/>
              <a:t>Insert or Drag and Drop </a:t>
            </a:r>
            <a:br>
              <a:rPr lang="en-US" noProof="0" dirty="0"/>
            </a:br>
            <a:r>
              <a:rPr lang="en-US" noProof="0" dirty="0"/>
              <a:t>your Photo Here</a:t>
            </a:r>
          </a:p>
        </p:txBody>
      </p:sp>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4676775" y="2204792"/>
            <a:ext cx="4467225" cy="1944000"/>
          </a:xfrm>
          <a:solidFill>
            <a:schemeClr val="bg1"/>
          </a:solidFill>
        </p:spPr>
        <p:txBody>
          <a:bodyPr vert="horz" lIns="180000" tIns="180000" rIns="252000" bIns="180000" rtlCol="0" anchor="t">
            <a:noAutofit/>
          </a:bodyPr>
          <a:lstStyle>
            <a:lvl1pPr algn="r">
              <a:defRPr lang="en-ZA" sz="4500" b="1" spc="-225" dirty="0"/>
            </a:lvl1pPr>
          </a:lstStyle>
          <a:p>
            <a:pPr lvl="0" algn="r"/>
            <a:r>
              <a:rPr lang="en-US" noProof="0"/>
              <a:t>Click to edit section divider</a:t>
            </a:r>
          </a:p>
        </p:txBody>
      </p:sp>
      <p:sp>
        <p:nvSpPr>
          <p:cNvPr id="7" name="Subtitle 2">
            <a:extLst>
              <a:ext uri="{FF2B5EF4-FFF2-40B4-BE49-F238E27FC236}">
                <a16:creationId xmlns:a16="http://schemas.microsoft.com/office/drawing/2014/main" id="{9E4D4535-D519-40ED-B8A4-2EA1276BB652}"/>
              </a:ext>
            </a:extLst>
          </p:cNvPr>
          <p:cNvSpPr>
            <a:spLocks noGrp="1"/>
          </p:cNvSpPr>
          <p:nvPr>
            <p:ph type="body" sz="quarter" idx="13" hasCustomPrompt="1"/>
          </p:nvPr>
        </p:nvSpPr>
        <p:spPr>
          <a:xfrm>
            <a:off x="4676775" y="4148861"/>
            <a:ext cx="4467225" cy="1100565"/>
          </a:xfrm>
          <a:solidFill>
            <a:schemeClr val="tx1">
              <a:alpha val="80000"/>
            </a:schemeClr>
          </a:solidFill>
        </p:spPr>
        <p:txBody>
          <a:bodyPr lIns="180000" tIns="180000" rIns="252000" bIns="180000"/>
          <a:lstStyle>
            <a:lvl1pPr marL="0" indent="0" algn="r">
              <a:buNone/>
              <a:defRPr sz="1350">
                <a:solidFill>
                  <a:schemeClr val="bg1"/>
                </a:solidFill>
              </a:defRPr>
            </a:lvl1pPr>
            <a:lvl2pPr marL="200025" indent="0" algn="r">
              <a:buNone/>
              <a:defRPr sz="1350">
                <a:solidFill>
                  <a:schemeClr val="bg1"/>
                </a:solidFill>
              </a:defRPr>
            </a:lvl2pPr>
            <a:lvl3pPr marL="407194" indent="0" algn="r">
              <a:buNone/>
              <a:defRPr sz="1350">
                <a:solidFill>
                  <a:schemeClr val="bg1"/>
                </a:solidFill>
              </a:defRPr>
            </a:lvl3pPr>
            <a:lvl4pPr marL="607219" indent="0" algn="r">
              <a:buNone/>
              <a:defRPr sz="1350">
                <a:solidFill>
                  <a:schemeClr val="bg1"/>
                </a:solidFill>
              </a:defRPr>
            </a:lvl4pPr>
            <a:lvl5pPr marL="807244" indent="0" algn="r">
              <a:buNone/>
              <a:defRPr sz="1350">
                <a:solidFill>
                  <a:schemeClr val="bg1"/>
                </a:solidFill>
              </a:defRPr>
            </a:lvl5pPr>
          </a:lstStyle>
          <a:p>
            <a:pPr lvl="0"/>
            <a:r>
              <a:rPr lang="en-US" noProof="0"/>
              <a:t>Click to edit Master subtitle style</a:t>
            </a:r>
          </a:p>
        </p:txBody>
      </p:sp>
      <p:sp>
        <p:nvSpPr>
          <p:cNvPr id="4" name="Footer Placeholder 3">
            <a:extLst>
              <a:ext uri="{FF2B5EF4-FFF2-40B4-BE49-F238E27FC236}">
                <a16:creationId xmlns:a16="http://schemas.microsoft.com/office/drawing/2014/main" id="{6816FE98-6A12-44EC-8485-8B5EFABDF9B2}"/>
              </a:ext>
            </a:extLst>
          </p:cNvPr>
          <p:cNvSpPr>
            <a:spLocks noGrp="1"/>
          </p:cNvSpPr>
          <p:nvPr>
            <p:ph type="ftr" sz="quarter" idx="11"/>
          </p:nvPr>
        </p:nvSpPr>
        <p:spPr/>
        <p:txBody>
          <a:bodyPr/>
          <a:lstStyle/>
          <a:p>
            <a:r>
              <a:rPr lang="en-US" noProof="0" dirty="0"/>
              <a:t>Add a footer</a:t>
            </a:r>
          </a:p>
        </p:txBody>
      </p:sp>
      <p:sp>
        <p:nvSpPr>
          <p:cNvPr id="8" name="Rectangle 7">
            <a:extLst>
              <a:ext uri="{FF2B5EF4-FFF2-40B4-BE49-F238E27FC236}">
                <a16:creationId xmlns:a16="http://schemas.microsoft.com/office/drawing/2014/main" id="{51DD44D8-4A8F-4693-B90A-166855B29D25}"/>
              </a:ext>
            </a:extLst>
          </p:cNvPr>
          <p:cNvSpPr/>
          <p:nvPr userDrawn="1"/>
        </p:nvSpPr>
        <p:spPr>
          <a:xfrm>
            <a:off x="7335441" y="5247782"/>
            <a:ext cx="1808559" cy="11482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p>
        </p:txBody>
      </p:sp>
      <p:sp>
        <p:nvSpPr>
          <p:cNvPr id="13" name="Rectangle 12">
            <a:extLst>
              <a:ext uri="{FF2B5EF4-FFF2-40B4-BE49-F238E27FC236}">
                <a16:creationId xmlns:a16="http://schemas.microsoft.com/office/drawing/2014/main" id="{EC0FBB1B-4F0E-4365-BF27-3150FC6C3B90}"/>
              </a:ext>
            </a:extLst>
          </p:cNvPr>
          <p:cNvSpPr/>
          <p:nvPr userDrawn="1"/>
        </p:nvSpPr>
        <p:spPr>
          <a:xfrm>
            <a:off x="7335078" y="6803351"/>
            <a:ext cx="1484923" cy="54650"/>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p>
        </p:txBody>
      </p:sp>
      <p:sp>
        <p:nvSpPr>
          <p:cNvPr id="14" name="Rectangle 13">
            <a:extLst>
              <a:ext uri="{FF2B5EF4-FFF2-40B4-BE49-F238E27FC236}">
                <a16:creationId xmlns:a16="http://schemas.microsoft.com/office/drawing/2014/main" id="{7A13D8A8-6C3D-4527-959D-41C3213F7F02}"/>
              </a:ext>
            </a:extLst>
          </p:cNvPr>
          <p:cNvSpPr/>
          <p:nvPr userDrawn="1"/>
        </p:nvSpPr>
        <p:spPr>
          <a:xfrm>
            <a:off x="0" y="6803351"/>
            <a:ext cx="7335078" cy="546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p>
        </p:txBody>
      </p:sp>
      <p:sp>
        <p:nvSpPr>
          <p:cNvPr id="15" name="Rectangle 14">
            <a:extLst>
              <a:ext uri="{FF2B5EF4-FFF2-40B4-BE49-F238E27FC236}">
                <a16:creationId xmlns:a16="http://schemas.microsoft.com/office/drawing/2014/main" id="{9504A767-1C0B-484E-BF7D-CD42D30A52EE}"/>
              </a:ext>
            </a:extLst>
          </p:cNvPr>
          <p:cNvSpPr/>
          <p:nvPr userDrawn="1"/>
        </p:nvSpPr>
        <p:spPr>
          <a:xfrm>
            <a:off x="8820000" y="6803351"/>
            <a:ext cx="324000" cy="546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p>
        </p:txBody>
      </p:sp>
      <p:sp>
        <p:nvSpPr>
          <p:cNvPr id="5" name="Slide Number Placeholder 4">
            <a:extLst>
              <a:ext uri="{FF2B5EF4-FFF2-40B4-BE49-F238E27FC236}">
                <a16:creationId xmlns:a16="http://schemas.microsoft.com/office/drawing/2014/main" id="{F50EF489-F21B-4E7C-9A44-D3CC8DC34F5F}"/>
              </a:ext>
            </a:extLst>
          </p:cNvPr>
          <p:cNvSpPr>
            <a:spLocks noGrp="1"/>
          </p:cNvSpPr>
          <p:nvPr>
            <p:ph type="sldNum" sz="quarter" idx="12"/>
          </p:nvPr>
        </p:nvSpPr>
        <p:spPr/>
        <p:txBody>
          <a:bodyPr/>
          <a:lstStyle/>
          <a:p>
            <a:fld id="{19B51A1E-902D-48AF-9020-955120F399B6}" type="slidenum">
              <a:rPr lang="en-US" noProof="0" smtClean="0"/>
              <a:pPr/>
              <a:t>‹#›</a:t>
            </a:fld>
            <a:endParaRPr lang="en-US" noProof="0" dirty="0"/>
          </a:p>
        </p:txBody>
      </p:sp>
    </p:spTree>
    <p:extLst>
      <p:ext uri="{BB962C8B-B14F-4D97-AF65-F5344CB8AC3E}">
        <p14:creationId xmlns:p14="http://schemas.microsoft.com/office/powerpoint/2010/main" val="24371590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and Sub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C626A5-4FF6-42BD-858A-AE4B2C23A6BC}"/>
              </a:ext>
            </a:extLst>
          </p:cNvPr>
          <p:cNvSpPr>
            <a:spLocks noGrp="1"/>
          </p:cNvSpPr>
          <p:nvPr>
            <p:ph type="title" hasCustomPrompt="1"/>
          </p:nvPr>
        </p:nvSpPr>
        <p:spPr/>
        <p:txBody>
          <a:bodyPr/>
          <a:lstStyle>
            <a:lvl1pPr>
              <a:defRPr>
                <a:solidFill>
                  <a:schemeClr val="tx1">
                    <a:lumMod val="75000"/>
                    <a:lumOff val="25000"/>
                  </a:schemeClr>
                </a:solidFill>
              </a:defRPr>
            </a:lvl1pPr>
          </a:lstStyle>
          <a:p>
            <a:r>
              <a:rPr lang="en-US" noProof="0"/>
              <a:t>Click to edit page title</a:t>
            </a:r>
          </a:p>
        </p:txBody>
      </p:sp>
      <p:sp>
        <p:nvSpPr>
          <p:cNvPr id="5" name="Subtitle 2">
            <a:extLst>
              <a:ext uri="{FF2B5EF4-FFF2-40B4-BE49-F238E27FC236}">
                <a16:creationId xmlns:a16="http://schemas.microsoft.com/office/drawing/2014/main" id="{10727B06-56A8-44A2-B6C2-9ED183D107F3}"/>
              </a:ext>
            </a:extLst>
          </p:cNvPr>
          <p:cNvSpPr>
            <a:spLocks noGrp="1"/>
          </p:cNvSpPr>
          <p:nvPr>
            <p:ph type="body" sz="quarter" idx="32" hasCustomPrompt="1"/>
          </p:nvPr>
        </p:nvSpPr>
        <p:spPr>
          <a:xfrm>
            <a:off x="323850" y="1008000"/>
            <a:ext cx="8504635" cy="360000"/>
          </a:xfrm>
        </p:spPr>
        <p:txBody>
          <a:bodyPr/>
          <a:lstStyle>
            <a:lvl1pPr marL="0" indent="0">
              <a:buNone/>
              <a:defRPr/>
            </a:lvl1pPr>
            <a:lvl2pPr marL="200025" indent="0">
              <a:buNone/>
              <a:defRPr/>
            </a:lvl2pPr>
            <a:lvl3pPr marL="407194" indent="0">
              <a:buNone/>
              <a:defRPr/>
            </a:lvl3pPr>
            <a:lvl4pPr marL="607219" indent="0">
              <a:buNone/>
              <a:defRPr/>
            </a:lvl4pPr>
            <a:lvl5pPr marL="807244" indent="0">
              <a:buNone/>
              <a:defRPr/>
            </a:lvl5pPr>
          </a:lstStyle>
          <a:p>
            <a:pPr lvl="0"/>
            <a:r>
              <a:rPr lang="en-US" noProof="0"/>
              <a:t>Subtitle</a:t>
            </a:r>
          </a:p>
        </p:txBody>
      </p:sp>
      <p:sp>
        <p:nvSpPr>
          <p:cNvPr id="3" name="Footer Placeholder 2">
            <a:extLst>
              <a:ext uri="{FF2B5EF4-FFF2-40B4-BE49-F238E27FC236}">
                <a16:creationId xmlns:a16="http://schemas.microsoft.com/office/drawing/2014/main" id="{08CCB8C2-B6A2-4C69-8D3A-57420A034BA4}"/>
              </a:ext>
            </a:extLst>
          </p:cNvPr>
          <p:cNvSpPr>
            <a:spLocks noGrp="1"/>
          </p:cNvSpPr>
          <p:nvPr>
            <p:ph type="ftr" sz="quarter" idx="12"/>
          </p:nvPr>
        </p:nvSpPr>
        <p:spPr/>
        <p:txBody>
          <a:bodyPr/>
          <a:lstStyle/>
          <a:p>
            <a:r>
              <a:rPr lang="en-US" noProof="0" dirty="0"/>
              <a:t>Add a footer</a:t>
            </a:r>
          </a:p>
        </p:txBody>
      </p:sp>
      <p:sp>
        <p:nvSpPr>
          <p:cNvPr id="4" name="Slide Number Placeholder 3">
            <a:extLst>
              <a:ext uri="{FF2B5EF4-FFF2-40B4-BE49-F238E27FC236}">
                <a16:creationId xmlns:a16="http://schemas.microsoft.com/office/drawing/2014/main" id="{853CF994-8B2C-443F-B695-7378DD360DAA}"/>
              </a:ext>
            </a:extLst>
          </p:cNvPr>
          <p:cNvSpPr>
            <a:spLocks noGrp="1"/>
          </p:cNvSpPr>
          <p:nvPr>
            <p:ph type="sldNum" sz="quarter" idx="33"/>
          </p:nvPr>
        </p:nvSpPr>
        <p:spPr/>
        <p:txBody>
          <a:bodyPr/>
          <a:lstStyle/>
          <a:p>
            <a:fld id="{19B51A1E-902D-48AF-9020-955120F399B6}" type="slidenum">
              <a:rPr lang="en-US" noProof="0" smtClean="0"/>
              <a:pPr/>
              <a:t>‹#›</a:t>
            </a:fld>
            <a:endParaRPr lang="en-US" noProof="0" dirty="0"/>
          </a:p>
        </p:txBody>
      </p:sp>
    </p:spTree>
    <p:extLst>
      <p:ext uri="{BB962C8B-B14F-4D97-AF65-F5344CB8AC3E}">
        <p14:creationId xmlns:p14="http://schemas.microsoft.com/office/powerpoint/2010/main" val="150585527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16D0504D-4610-4E9E-A2DB-8B701F044BBC}"/>
              </a:ext>
            </a:extLst>
          </p:cNvPr>
          <p:cNvSpPr>
            <a:spLocks noGrp="1"/>
          </p:cNvSpPr>
          <p:nvPr>
            <p:ph type="ftr" sz="quarter" idx="12"/>
          </p:nvPr>
        </p:nvSpPr>
        <p:spPr/>
        <p:txBody>
          <a:bodyPr/>
          <a:lstStyle/>
          <a:p>
            <a:r>
              <a:rPr lang="en-US" noProof="0" dirty="0"/>
              <a:t>Add a footer</a:t>
            </a:r>
          </a:p>
        </p:txBody>
      </p:sp>
      <p:sp>
        <p:nvSpPr>
          <p:cNvPr id="3" name="Slide Number Placeholder 2">
            <a:extLst>
              <a:ext uri="{FF2B5EF4-FFF2-40B4-BE49-F238E27FC236}">
                <a16:creationId xmlns:a16="http://schemas.microsoft.com/office/drawing/2014/main" id="{A95CDFA7-DEA3-4BBE-8D70-0AF654A1E6FF}"/>
              </a:ext>
            </a:extLst>
          </p:cNvPr>
          <p:cNvSpPr>
            <a:spLocks noGrp="1"/>
          </p:cNvSpPr>
          <p:nvPr>
            <p:ph type="sldNum" sz="quarter" idx="13"/>
          </p:nvPr>
        </p:nvSpPr>
        <p:spPr/>
        <p:txBody>
          <a:bodyPr/>
          <a:lstStyle/>
          <a:p>
            <a:fld id="{19B51A1E-902D-48AF-9020-955120F399B6}" type="slidenum">
              <a:rPr lang="en-US" noProof="0" smtClean="0"/>
              <a:pPr/>
              <a:t>‹#›</a:t>
            </a:fld>
            <a:endParaRPr lang="en-US" noProof="0" dirty="0"/>
          </a:p>
        </p:txBody>
      </p:sp>
      <p:sp>
        <p:nvSpPr>
          <p:cNvPr id="4" name="Title 3">
            <a:extLst>
              <a:ext uri="{FF2B5EF4-FFF2-40B4-BE49-F238E27FC236}">
                <a16:creationId xmlns:a16="http://schemas.microsoft.com/office/drawing/2014/main" id="{90694D9D-C633-4D52-965E-E5BBD9883037}"/>
              </a:ext>
            </a:extLst>
          </p:cNvPr>
          <p:cNvSpPr>
            <a:spLocks noGrp="1"/>
          </p:cNvSpPr>
          <p:nvPr>
            <p:ph type="title"/>
          </p:nvPr>
        </p:nvSpPr>
        <p:spPr/>
        <p:txBody>
          <a:bodyPr/>
          <a:lstStyle/>
          <a:p>
            <a:r>
              <a:rPr lang="en-US" noProof="0"/>
              <a:t>Click to edit Master title style</a:t>
            </a:r>
          </a:p>
        </p:txBody>
      </p:sp>
    </p:spTree>
    <p:extLst>
      <p:ext uri="{BB962C8B-B14F-4D97-AF65-F5344CB8AC3E}">
        <p14:creationId xmlns:p14="http://schemas.microsoft.com/office/powerpoint/2010/main" val="113976703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16D0504D-4610-4E9E-A2DB-8B701F044BBC}"/>
              </a:ext>
            </a:extLst>
          </p:cNvPr>
          <p:cNvSpPr>
            <a:spLocks noGrp="1"/>
          </p:cNvSpPr>
          <p:nvPr>
            <p:ph type="ftr" sz="quarter" idx="12"/>
          </p:nvPr>
        </p:nvSpPr>
        <p:spPr/>
        <p:txBody>
          <a:bodyPr/>
          <a:lstStyle/>
          <a:p>
            <a:r>
              <a:rPr lang="en-US" noProof="0" dirty="0"/>
              <a:t>Add a footer</a:t>
            </a:r>
          </a:p>
        </p:txBody>
      </p:sp>
      <p:sp>
        <p:nvSpPr>
          <p:cNvPr id="3" name="Slide Number Placeholder 2">
            <a:extLst>
              <a:ext uri="{FF2B5EF4-FFF2-40B4-BE49-F238E27FC236}">
                <a16:creationId xmlns:a16="http://schemas.microsoft.com/office/drawing/2014/main" id="{A95CDFA7-DEA3-4BBE-8D70-0AF654A1E6FF}"/>
              </a:ext>
            </a:extLst>
          </p:cNvPr>
          <p:cNvSpPr>
            <a:spLocks noGrp="1"/>
          </p:cNvSpPr>
          <p:nvPr>
            <p:ph type="sldNum" sz="quarter" idx="13"/>
          </p:nvPr>
        </p:nvSpPr>
        <p:spPr/>
        <p:txBody>
          <a:bodyPr/>
          <a:lstStyle/>
          <a:p>
            <a:fld id="{19B51A1E-902D-48AF-9020-955120F399B6}" type="slidenum">
              <a:rPr lang="en-US" noProof="0" smtClean="0"/>
              <a:pPr/>
              <a:t>‹#›</a:t>
            </a:fld>
            <a:endParaRPr lang="en-US" noProof="0" dirty="0"/>
          </a:p>
        </p:txBody>
      </p:sp>
      <p:sp>
        <p:nvSpPr>
          <p:cNvPr id="4" name="Title 3">
            <a:extLst>
              <a:ext uri="{FF2B5EF4-FFF2-40B4-BE49-F238E27FC236}">
                <a16:creationId xmlns:a16="http://schemas.microsoft.com/office/drawing/2014/main" id="{90694D9D-C633-4D52-965E-E5BBD9883037}"/>
              </a:ext>
            </a:extLst>
          </p:cNvPr>
          <p:cNvSpPr>
            <a:spLocks noGrp="1"/>
          </p:cNvSpPr>
          <p:nvPr>
            <p:ph type="title"/>
          </p:nvPr>
        </p:nvSpPr>
        <p:spPr/>
        <p:txBody>
          <a:bodyPr/>
          <a:lstStyle/>
          <a:p>
            <a:r>
              <a:rPr lang="en-US" noProof="0"/>
              <a:t>Click to edit Master title style</a:t>
            </a:r>
          </a:p>
        </p:txBody>
      </p:sp>
      <p:sp>
        <p:nvSpPr>
          <p:cNvPr id="6" name="Text Placeholder 5">
            <a:extLst>
              <a:ext uri="{FF2B5EF4-FFF2-40B4-BE49-F238E27FC236}">
                <a16:creationId xmlns:a16="http://schemas.microsoft.com/office/drawing/2014/main" id="{0DB3A426-6D4A-4D91-ACD6-A2C25BAE44E3}"/>
              </a:ext>
            </a:extLst>
          </p:cNvPr>
          <p:cNvSpPr>
            <a:spLocks noGrp="1"/>
          </p:cNvSpPr>
          <p:nvPr>
            <p:ph type="body" sz="quarter" idx="14"/>
          </p:nvPr>
        </p:nvSpPr>
        <p:spPr>
          <a:xfrm>
            <a:off x="1248277" y="2033589"/>
            <a:ext cx="6647447" cy="2790825"/>
          </a:xfrm>
        </p:spPr>
        <p:txBody>
          <a:bodyPr anchor="ctr"/>
          <a:lstStyle>
            <a:lvl1pPr marL="0" indent="0" algn="ctr">
              <a:buNone/>
              <a:defRPr sz="4500"/>
            </a:lvl1pPr>
            <a:lvl2pPr marL="200025" indent="0">
              <a:buNone/>
              <a:defRPr/>
            </a:lvl2pPr>
          </a:lstStyle>
          <a:p>
            <a:pPr lvl="0"/>
            <a:r>
              <a:rPr lang="en-US" noProof="0"/>
              <a:t>Edit Master text styles</a:t>
            </a:r>
          </a:p>
        </p:txBody>
      </p:sp>
    </p:spTree>
    <p:extLst>
      <p:ext uri="{BB962C8B-B14F-4D97-AF65-F5344CB8AC3E}">
        <p14:creationId xmlns:p14="http://schemas.microsoft.com/office/powerpoint/2010/main" val="287724365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16D0504D-4610-4E9E-A2DB-8B701F044BBC}"/>
              </a:ext>
            </a:extLst>
          </p:cNvPr>
          <p:cNvSpPr>
            <a:spLocks noGrp="1"/>
          </p:cNvSpPr>
          <p:nvPr>
            <p:ph type="ftr" sz="quarter" idx="12"/>
          </p:nvPr>
        </p:nvSpPr>
        <p:spPr/>
        <p:txBody>
          <a:bodyPr/>
          <a:lstStyle/>
          <a:p>
            <a:r>
              <a:rPr lang="en-US" noProof="0" dirty="0"/>
              <a:t>Add a footer</a:t>
            </a:r>
          </a:p>
        </p:txBody>
      </p:sp>
      <p:sp>
        <p:nvSpPr>
          <p:cNvPr id="3" name="Slide Number Placeholder 2">
            <a:extLst>
              <a:ext uri="{FF2B5EF4-FFF2-40B4-BE49-F238E27FC236}">
                <a16:creationId xmlns:a16="http://schemas.microsoft.com/office/drawing/2014/main" id="{A95CDFA7-DEA3-4BBE-8D70-0AF654A1E6FF}"/>
              </a:ext>
            </a:extLst>
          </p:cNvPr>
          <p:cNvSpPr>
            <a:spLocks noGrp="1"/>
          </p:cNvSpPr>
          <p:nvPr>
            <p:ph type="sldNum" sz="quarter" idx="13"/>
          </p:nvPr>
        </p:nvSpPr>
        <p:spPr/>
        <p:txBody>
          <a:bodyPr/>
          <a:lstStyle/>
          <a:p>
            <a:fld id="{19B51A1E-902D-48AF-9020-955120F399B6}" type="slidenum">
              <a:rPr lang="en-US" noProof="0" smtClean="0"/>
              <a:pPr/>
              <a:t>‹#›</a:t>
            </a:fld>
            <a:endParaRPr lang="en-US" noProof="0" dirty="0"/>
          </a:p>
        </p:txBody>
      </p:sp>
    </p:spTree>
    <p:extLst>
      <p:ext uri="{BB962C8B-B14F-4D97-AF65-F5344CB8AC3E}">
        <p14:creationId xmlns:p14="http://schemas.microsoft.com/office/powerpoint/2010/main" val="39004335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er Slide 2">
    <p:bg>
      <p:bgPr>
        <a:solidFill>
          <a:schemeClr val="tx1">
            <a:lumMod val="75000"/>
            <a:lumOff val="25000"/>
          </a:schemeClr>
        </a:solidFill>
        <a:effectLst/>
      </p:bgPr>
    </p:bg>
    <p:spTree>
      <p:nvGrpSpPr>
        <p:cNvPr id="1" name=""/>
        <p:cNvGrpSpPr/>
        <p:nvPr/>
      </p:nvGrpSpPr>
      <p:grpSpPr>
        <a:xfrm>
          <a:off x="0" y="0"/>
          <a:ext cx="0" cy="0"/>
          <a:chOff x="0" y="0"/>
          <a:chExt cx="0" cy="0"/>
        </a:xfrm>
      </p:grpSpPr>
      <p:sp>
        <p:nvSpPr>
          <p:cNvPr id="41" name="Picture Placeholder 40">
            <a:extLst>
              <a:ext uri="{FF2B5EF4-FFF2-40B4-BE49-F238E27FC236}">
                <a16:creationId xmlns:a16="http://schemas.microsoft.com/office/drawing/2014/main" id="{EB7F0EE8-BE52-4A79-8FC8-4A2487FA01FC}"/>
              </a:ext>
            </a:extLst>
          </p:cNvPr>
          <p:cNvSpPr>
            <a:spLocks noGrp="1"/>
          </p:cNvSpPr>
          <p:nvPr>
            <p:ph type="pic" sz="quarter" idx="10" hasCustomPrompt="1"/>
          </p:nvPr>
        </p:nvSpPr>
        <p:spPr>
          <a:xfrm>
            <a:off x="1808559" y="1"/>
            <a:ext cx="7335441" cy="6371351"/>
          </a:xfrm>
          <a:solidFill>
            <a:schemeClr val="bg1">
              <a:lumMod val="85000"/>
            </a:schemeClr>
          </a:solidFill>
        </p:spPr>
        <p:txBody>
          <a:bodyPr anchor="ctr"/>
          <a:lstStyle>
            <a:lvl1pPr marL="0" indent="0" algn="ctr">
              <a:buNone/>
              <a:defRPr sz="900" i="1">
                <a:latin typeface="Times New Roman" panose="02020603050405020304" pitchFamily="18" charset="0"/>
                <a:cs typeface="Times New Roman" panose="02020603050405020304" pitchFamily="18" charset="0"/>
              </a:defRPr>
            </a:lvl1pPr>
          </a:lstStyle>
          <a:p>
            <a:r>
              <a:rPr lang="en-US" noProof="0" dirty="0"/>
              <a:t>Insert or Drag and Drop </a:t>
            </a:r>
            <a:br>
              <a:rPr lang="en-US" noProof="0" dirty="0"/>
            </a:br>
            <a:r>
              <a:rPr lang="en-US" noProof="0" dirty="0"/>
              <a:t>your Photo Here</a:t>
            </a:r>
          </a:p>
        </p:txBody>
      </p:sp>
      <p:sp>
        <p:nvSpPr>
          <p:cNvPr id="3" name="Title 1">
            <a:extLst>
              <a:ext uri="{FF2B5EF4-FFF2-40B4-BE49-F238E27FC236}">
                <a16:creationId xmlns:a16="http://schemas.microsoft.com/office/drawing/2014/main" id="{E473AB13-DFF9-4538-9907-E261659E0E01}"/>
              </a:ext>
            </a:extLst>
          </p:cNvPr>
          <p:cNvSpPr>
            <a:spLocks noGrp="1"/>
          </p:cNvSpPr>
          <p:nvPr>
            <p:ph type="title" hasCustomPrompt="1"/>
          </p:nvPr>
        </p:nvSpPr>
        <p:spPr>
          <a:xfrm>
            <a:off x="-1275" y="2156226"/>
            <a:ext cx="4468500" cy="1958400"/>
          </a:xfrm>
          <a:solidFill>
            <a:schemeClr val="bg1"/>
          </a:solidFill>
        </p:spPr>
        <p:txBody>
          <a:bodyPr lIns="252000" tIns="180000" rIns="180000" bIns="180000"/>
          <a:lstStyle>
            <a:lvl1pPr>
              <a:defRPr sz="4500" b="1" spc="-225">
                <a:solidFill>
                  <a:schemeClr val="tx1">
                    <a:lumMod val="75000"/>
                    <a:lumOff val="25000"/>
                  </a:schemeClr>
                </a:solidFill>
                <a:latin typeface="+mj-lt"/>
              </a:defRPr>
            </a:lvl1pPr>
          </a:lstStyle>
          <a:p>
            <a:r>
              <a:rPr lang="en-US" noProof="0"/>
              <a:t>Click to edit section divider</a:t>
            </a:r>
          </a:p>
        </p:txBody>
      </p:sp>
      <p:sp>
        <p:nvSpPr>
          <p:cNvPr id="7" name="Subtitle 2">
            <a:extLst>
              <a:ext uri="{FF2B5EF4-FFF2-40B4-BE49-F238E27FC236}">
                <a16:creationId xmlns:a16="http://schemas.microsoft.com/office/drawing/2014/main" id="{9E4D4535-D519-40ED-B8A4-2EA1276BB652}"/>
              </a:ext>
            </a:extLst>
          </p:cNvPr>
          <p:cNvSpPr>
            <a:spLocks noGrp="1"/>
          </p:cNvSpPr>
          <p:nvPr>
            <p:ph type="body" sz="quarter" idx="13" hasCustomPrompt="1"/>
          </p:nvPr>
        </p:nvSpPr>
        <p:spPr>
          <a:xfrm>
            <a:off x="0" y="4110761"/>
            <a:ext cx="4467225" cy="1100565"/>
          </a:xfrm>
          <a:solidFill>
            <a:schemeClr val="tx1">
              <a:alpha val="80000"/>
            </a:schemeClr>
          </a:solidFill>
        </p:spPr>
        <p:txBody>
          <a:bodyPr lIns="252000" tIns="180000" rIns="180000" bIns="180000"/>
          <a:lstStyle>
            <a:lvl1pPr marL="0" indent="0" algn="l">
              <a:buNone/>
              <a:defRPr sz="1350">
                <a:solidFill>
                  <a:schemeClr val="bg1"/>
                </a:solidFill>
              </a:defRPr>
            </a:lvl1pPr>
            <a:lvl2pPr marL="200025" indent="0" algn="r">
              <a:buNone/>
              <a:defRPr sz="1350">
                <a:solidFill>
                  <a:schemeClr val="bg1"/>
                </a:solidFill>
              </a:defRPr>
            </a:lvl2pPr>
            <a:lvl3pPr marL="407194" indent="0" algn="r">
              <a:buNone/>
              <a:defRPr sz="1350">
                <a:solidFill>
                  <a:schemeClr val="bg1"/>
                </a:solidFill>
              </a:defRPr>
            </a:lvl3pPr>
            <a:lvl4pPr marL="607219" indent="0" algn="r">
              <a:buNone/>
              <a:defRPr sz="1350">
                <a:solidFill>
                  <a:schemeClr val="bg1"/>
                </a:solidFill>
              </a:defRPr>
            </a:lvl4pPr>
            <a:lvl5pPr marL="807244" indent="0" algn="r">
              <a:buNone/>
              <a:defRPr sz="1350">
                <a:solidFill>
                  <a:schemeClr val="bg1"/>
                </a:solidFill>
              </a:defRPr>
            </a:lvl5pPr>
          </a:lstStyle>
          <a:p>
            <a:pPr lvl="0"/>
            <a:r>
              <a:rPr lang="en-US" noProof="0"/>
              <a:t>Click to edit Master subtitle style</a:t>
            </a:r>
          </a:p>
        </p:txBody>
      </p:sp>
      <p:sp>
        <p:nvSpPr>
          <p:cNvPr id="4" name="Footer Placeholder 3">
            <a:extLst>
              <a:ext uri="{FF2B5EF4-FFF2-40B4-BE49-F238E27FC236}">
                <a16:creationId xmlns:a16="http://schemas.microsoft.com/office/drawing/2014/main" id="{6816FE98-6A12-44EC-8485-8B5EFABDF9B2}"/>
              </a:ext>
            </a:extLst>
          </p:cNvPr>
          <p:cNvSpPr>
            <a:spLocks noGrp="1"/>
          </p:cNvSpPr>
          <p:nvPr>
            <p:ph type="ftr" sz="quarter" idx="11"/>
          </p:nvPr>
        </p:nvSpPr>
        <p:spPr/>
        <p:txBody>
          <a:bodyPr/>
          <a:lstStyle/>
          <a:p>
            <a:r>
              <a:rPr lang="en-US" noProof="0" dirty="0"/>
              <a:t>Add a footer</a:t>
            </a:r>
          </a:p>
        </p:txBody>
      </p:sp>
      <p:sp>
        <p:nvSpPr>
          <p:cNvPr id="8" name="Rectangle 7">
            <a:extLst>
              <a:ext uri="{FF2B5EF4-FFF2-40B4-BE49-F238E27FC236}">
                <a16:creationId xmlns:a16="http://schemas.microsoft.com/office/drawing/2014/main" id="{51DD44D8-4A8F-4693-B90A-166855B29D25}"/>
              </a:ext>
            </a:extLst>
          </p:cNvPr>
          <p:cNvSpPr/>
          <p:nvPr userDrawn="1"/>
        </p:nvSpPr>
        <p:spPr>
          <a:xfrm>
            <a:off x="0" y="5209682"/>
            <a:ext cx="1808559" cy="1148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1350" noProof="0" dirty="0"/>
          </a:p>
        </p:txBody>
      </p:sp>
      <p:sp>
        <p:nvSpPr>
          <p:cNvPr id="13" name="Rectangle 12">
            <a:extLst>
              <a:ext uri="{FF2B5EF4-FFF2-40B4-BE49-F238E27FC236}">
                <a16:creationId xmlns:a16="http://schemas.microsoft.com/office/drawing/2014/main" id="{EC0FBB1B-4F0E-4365-BF27-3150FC6C3B90}"/>
              </a:ext>
            </a:extLst>
          </p:cNvPr>
          <p:cNvSpPr/>
          <p:nvPr userDrawn="1"/>
        </p:nvSpPr>
        <p:spPr>
          <a:xfrm>
            <a:off x="7335078" y="6803351"/>
            <a:ext cx="1484923" cy="54650"/>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p>
        </p:txBody>
      </p:sp>
      <p:sp>
        <p:nvSpPr>
          <p:cNvPr id="14" name="Rectangle 13">
            <a:extLst>
              <a:ext uri="{FF2B5EF4-FFF2-40B4-BE49-F238E27FC236}">
                <a16:creationId xmlns:a16="http://schemas.microsoft.com/office/drawing/2014/main" id="{7A13D8A8-6C3D-4527-959D-41C3213F7F02}"/>
              </a:ext>
            </a:extLst>
          </p:cNvPr>
          <p:cNvSpPr/>
          <p:nvPr userDrawn="1"/>
        </p:nvSpPr>
        <p:spPr>
          <a:xfrm>
            <a:off x="0" y="6803351"/>
            <a:ext cx="7335078" cy="546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p>
        </p:txBody>
      </p:sp>
      <p:sp>
        <p:nvSpPr>
          <p:cNvPr id="15" name="Rectangle 14">
            <a:extLst>
              <a:ext uri="{FF2B5EF4-FFF2-40B4-BE49-F238E27FC236}">
                <a16:creationId xmlns:a16="http://schemas.microsoft.com/office/drawing/2014/main" id="{9504A767-1C0B-484E-BF7D-CD42D30A52EE}"/>
              </a:ext>
            </a:extLst>
          </p:cNvPr>
          <p:cNvSpPr/>
          <p:nvPr userDrawn="1"/>
        </p:nvSpPr>
        <p:spPr>
          <a:xfrm>
            <a:off x="8820000" y="6803351"/>
            <a:ext cx="324000" cy="546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p>
        </p:txBody>
      </p:sp>
      <p:sp>
        <p:nvSpPr>
          <p:cNvPr id="5" name="Slide Number Placeholder 4">
            <a:extLst>
              <a:ext uri="{FF2B5EF4-FFF2-40B4-BE49-F238E27FC236}">
                <a16:creationId xmlns:a16="http://schemas.microsoft.com/office/drawing/2014/main" id="{F50EF489-F21B-4E7C-9A44-D3CC8DC34F5F}"/>
              </a:ext>
            </a:extLst>
          </p:cNvPr>
          <p:cNvSpPr>
            <a:spLocks noGrp="1"/>
          </p:cNvSpPr>
          <p:nvPr>
            <p:ph type="sldNum" sz="quarter" idx="12"/>
          </p:nvPr>
        </p:nvSpPr>
        <p:spPr/>
        <p:txBody>
          <a:bodyPr/>
          <a:lstStyle/>
          <a:p>
            <a:fld id="{19B51A1E-902D-48AF-9020-955120F399B6}" type="slidenum">
              <a:rPr lang="en-US" noProof="0" smtClean="0"/>
              <a:pPr/>
              <a:t>‹#›</a:t>
            </a:fld>
            <a:endParaRPr lang="en-US" noProof="0" dirty="0"/>
          </a:p>
        </p:txBody>
      </p:sp>
    </p:spTree>
    <p:extLst>
      <p:ext uri="{BB962C8B-B14F-4D97-AF65-F5344CB8AC3E}">
        <p14:creationId xmlns:p14="http://schemas.microsoft.com/office/powerpoint/2010/main" val="22828585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Image Layout 1">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90ED7CE-A9D2-4D19-B978-56BFB74E657C}"/>
              </a:ext>
            </a:extLst>
          </p:cNvPr>
          <p:cNvSpPr>
            <a:spLocks noGrp="1"/>
          </p:cNvSpPr>
          <p:nvPr>
            <p:ph type="pic" sz="quarter" idx="14" hasCustomPrompt="1"/>
          </p:nvPr>
        </p:nvSpPr>
        <p:spPr>
          <a:xfrm>
            <a:off x="4572000" y="-1"/>
            <a:ext cx="4572000" cy="6371351"/>
          </a:xfrm>
          <a:solidFill>
            <a:schemeClr val="bg1">
              <a:lumMod val="95000"/>
            </a:schemeClr>
          </a:solidFill>
        </p:spPr>
        <p:txBody>
          <a:bodyPr tIns="1584000" anchor="t"/>
          <a:lstStyle>
            <a:lvl1pPr marL="0" indent="0" algn="ctr">
              <a:buNone/>
              <a:defRPr sz="900" i="1">
                <a:latin typeface="Times New Roman" panose="02020603050405020304" pitchFamily="18" charset="0"/>
                <a:cs typeface="Times New Roman" panose="02020603050405020304" pitchFamily="18" charset="0"/>
              </a:defRPr>
            </a:lvl1pPr>
          </a:lstStyle>
          <a:p>
            <a:r>
              <a:rPr lang="en-US" noProof="0" dirty="0"/>
              <a:t>Insert or Drag &amp; Drop your photo</a:t>
            </a:r>
          </a:p>
        </p:txBody>
      </p:sp>
      <p:sp>
        <p:nvSpPr>
          <p:cNvPr id="2" name="Title 1">
            <a:extLst>
              <a:ext uri="{FF2B5EF4-FFF2-40B4-BE49-F238E27FC236}">
                <a16:creationId xmlns:a16="http://schemas.microsoft.com/office/drawing/2014/main" id="{40EE479C-D1F6-4BAC-80D2-90EF74E3261A}"/>
              </a:ext>
            </a:extLst>
          </p:cNvPr>
          <p:cNvSpPr>
            <a:spLocks noGrp="1"/>
          </p:cNvSpPr>
          <p:nvPr>
            <p:ph type="title" hasCustomPrompt="1"/>
          </p:nvPr>
        </p:nvSpPr>
        <p:spPr>
          <a:xfrm>
            <a:off x="5333850" y="3802899"/>
            <a:ext cx="3486150" cy="985000"/>
          </a:xfrm>
          <a:solidFill>
            <a:schemeClr val="bg1"/>
          </a:solidFill>
        </p:spPr>
        <p:txBody>
          <a:bodyPr lIns="180000" tIns="180000" rIns="180000" bIns="180000"/>
          <a:lstStyle>
            <a:lvl1pPr algn="r">
              <a:defRPr sz="4500" b="1" spc="-225">
                <a:solidFill>
                  <a:schemeClr val="tx1">
                    <a:lumMod val="75000"/>
                    <a:lumOff val="25000"/>
                  </a:schemeClr>
                </a:solidFill>
              </a:defRPr>
            </a:lvl1pPr>
          </a:lstStyle>
          <a:p>
            <a:r>
              <a:rPr lang="en-US" noProof="0"/>
              <a:t>Edit page title</a:t>
            </a:r>
          </a:p>
        </p:txBody>
      </p:sp>
      <p:sp>
        <p:nvSpPr>
          <p:cNvPr id="10" name="Subtitle 2">
            <a:extLst>
              <a:ext uri="{FF2B5EF4-FFF2-40B4-BE49-F238E27FC236}">
                <a16:creationId xmlns:a16="http://schemas.microsoft.com/office/drawing/2014/main" id="{3FAEED1D-0E66-4F74-9455-675F5CB7EAD4}"/>
              </a:ext>
            </a:extLst>
          </p:cNvPr>
          <p:cNvSpPr>
            <a:spLocks noGrp="1"/>
          </p:cNvSpPr>
          <p:nvPr>
            <p:ph type="body" sz="quarter" idx="32" hasCustomPrompt="1"/>
          </p:nvPr>
        </p:nvSpPr>
        <p:spPr>
          <a:xfrm>
            <a:off x="5333850" y="4787900"/>
            <a:ext cx="3486150" cy="1162800"/>
          </a:xfrm>
          <a:solidFill>
            <a:schemeClr val="tx1">
              <a:alpha val="80000"/>
            </a:schemeClr>
          </a:solidFill>
        </p:spPr>
        <p:txBody>
          <a:bodyPr lIns="180000" tIns="180000" rIns="180000" bIns="180000"/>
          <a:lstStyle>
            <a:lvl1pPr marL="0" indent="0" algn="r">
              <a:buNone/>
              <a:defRPr>
                <a:solidFill>
                  <a:schemeClr val="bg1"/>
                </a:solidFill>
              </a:defRPr>
            </a:lvl1pPr>
            <a:lvl2pPr marL="200025" indent="0">
              <a:buNone/>
              <a:defRPr/>
            </a:lvl2pPr>
            <a:lvl3pPr marL="407194" indent="0">
              <a:buNone/>
              <a:defRPr/>
            </a:lvl3pPr>
            <a:lvl4pPr marL="607219" indent="0">
              <a:buNone/>
              <a:defRPr/>
            </a:lvl4pPr>
            <a:lvl5pPr marL="807244" indent="0">
              <a:buNone/>
              <a:defRPr/>
            </a:lvl5pPr>
          </a:lstStyle>
          <a:p>
            <a:pPr lvl="0"/>
            <a:r>
              <a:rPr lang="en-US" noProof="0"/>
              <a:t>Subtitle</a:t>
            </a:r>
          </a:p>
        </p:txBody>
      </p:sp>
      <p:sp>
        <p:nvSpPr>
          <p:cNvPr id="3" name="Content Placeholder 2">
            <a:extLst>
              <a:ext uri="{FF2B5EF4-FFF2-40B4-BE49-F238E27FC236}">
                <a16:creationId xmlns:a16="http://schemas.microsoft.com/office/drawing/2014/main" id="{A22238F2-C6EC-476F-8371-119AECBA5622}"/>
              </a:ext>
            </a:extLst>
          </p:cNvPr>
          <p:cNvSpPr>
            <a:spLocks noGrp="1"/>
          </p:cNvSpPr>
          <p:nvPr>
            <p:ph sz="half" idx="1"/>
          </p:nvPr>
        </p:nvSpPr>
        <p:spPr>
          <a:xfrm>
            <a:off x="324000" y="2668686"/>
            <a:ext cx="4104000" cy="2999426"/>
          </a:xfrm>
        </p:spPr>
        <p:txBody>
          <a:bodyPr anchor="b"/>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Footer Placeholder 3">
            <a:extLst>
              <a:ext uri="{FF2B5EF4-FFF2-40B4-BE49-F238E27FC236}">
                <a16:creationId xmlns:a16="http://schemas.microsoft.com/office/drawing/2014/main" id="{57847F90-9DB6-4832-9EB7-393AADAE8B70}"/>
              </a:ext>
            </a:extLst>
          </p:cNvPr>
          <p:cNvSpPr>
            <a:spLocks noGrp="1"/>
          </p:cNvSpPr>
          <p:nvPr>
            <p:ph type="ftr" sz="quarter" idx="13"/>
          </p:nvPr>
        </p:nvSpPr>
        <p:spPr/>
        <p:txBody>
          <a:bodyPr/>
          <a:lstStyle/>
          <a:p>
            <a:r>
              <a:rPr lang="en-US" noProof="0" dirty="0"/>
              <a:t>Add a footer</a:t>
            </a:r>
          </a:p>
        </p:txBody>
      </p:sp>
      <p:sp>
        <p:nvSpPr>
          <p:cNvPr id="5" name="Slide Number Placeholder 4">
            <a:extLst>
              <a:ext uri="{FF2B5EF4-FFF2-40B4-BE49-F238E27FC236}">
                <a16:creationId xmlns:a16="http://schemas.microsoft.com/office/drawing/2014/main" id="{0505ED12-A431-4761-87A4-F05164BE0221}"/>
              </a:ext>
            </a:extLst>
          </p:cNvPr>
          <p:cNvSpPr>
            <a:spLocks noGrp="1"/>
          </p:cNvSpPr>
          <p:nvPr>
            <p:ph type="sldNum" sz="quarter" idx="33"/>
          </p:nvPr>
        </p:nvSpPr>
        <p:spPr/>
        <p:txBody>
          <a:bodyPr/>
          <a:lstStyle/>
          <a:p>
            <a:fld id="{19B51A1E-902D-48AF-9020-955120F399B6}" type="slidenum">
              <a:rPr lang="en-US" noProof="0" smtClean="0"/>
              <a:pPr/>
              <a:t>‹#›</a:t>
            </a:fld>
            <a:endParaRPr lang="en-US" noProof="0" dirty="0"/>
          </a:p>
        </p:txBody>
      </p:sp>
      <p:sp>
        <p:nvSpPr>
          <p:cNvPr id="8" name="Rectangle 7">
            <a:extLst>
              <a:ext uri="{FF2B5EF4-FFF2-40B4-BE49-F238E27FC236}">
                <a16:creationId xmlns:a16="http://schemas.microsoft.com/office/drawing/2014/main" id="{1508F53F-6AA2-4060-904A-BC90211DC043}"/>
              </a:ext>
            </a:extLst>
          </p:cNvPr>
          <p:cNvSpPr/>
          <p:nvPr userDrawn="1"/>
        </p:nvSpPr>
        <p:spPr>
          <a:xfrm>
            <a:off x="7011441" y="3700775"/>
            <a:ext cx="1808559" cy="11482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1350" noProof="0" dirty="0"/>
          </a:p>
        </p:txBody>
      </p:sp>
    </p:spTree>
    <p:extLst>
      <p:ext uri="{BB962C8B-B14F-4D97-AF65-F5344CB8AC3E}">
        <p14:creationId xmlns:p14="http://schemas.microsoft.com/office/powerpoint/2010/main" val="13501039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Image Layout 2">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90ED7CE-A9D2-4D19-B978-56BFB74E657C}"/>
              </a:ext>
            </a:extLst>
          </p:cNvPr>
          <p:cNvSpPr>
            <a:spLocks noGrp="1"/>
          </p:cNvSpPr>
          <p:nvPr>
            <p:ph type="pic" sz="quarter" idx="14" hasCustomPrompt="1"/>
          </p:nvPr>
        </p:nvSpPr>
        <p:spPr>
          <a:xfrm>
            <a:off x="0" y="-1"/>
            <a:ext cx="4572000" cy="6371351"/>
          </a:xfrm>
          <a:solidFill>
            <a:schemeClr val="bg1">
              <a:lumMod val="95000"/>
            </a:schemeClr>
          </a:solidFill>
        </p:spPr>
        <p:txBody>
          <a:bodyPr tIns="1584000" anchor="t"/>
          <a:lstStyle>
            <a:lvl1pPr marL="0" indent="0" algn="ctr">
              <a:buNone/>
              <a:defRPr sz="900" i="1">
                <a:latin typeface="Times New Roman" panose="02020603050405020304" pitchFamily="18" charset="0"/>
                <a:cs typeface="Times New Roman" panose="02020603050405020304" pitchFamily="18" charset="0"/>
              </a:defRPr>
            </a:lvl1pPr>
          </a:lstStyle>
          <a:p>
            <a:r>
              <a:rPr lang="en-US" noProof="0" dirty="0"/>
              <a:t>Insert or Drag &amp; Drop your photo</a:t>
            </a:r>
          </a:p>
        </p:txBody>
      </p:sp>
      <p:sp>
        <p:nvSpPr>
          <p:cNvPr id="2" name="Title 1">
            <a:extLst>
              <a:ext uri="{FF2B5EF4-FFF2-40B4-BE49-F238E27FC236}">
                <a16:creationId xmlns:a16="http://schemas.microsoft.com/office/drawing/2014/main" id="{40EE479C-D1F6-4BAC-80D2-90EF74E3261A}"/>
              </a:ext>
            </a:extLst>
          </p:cNvPr>
          <p:cNvSpPr>
            <a:spLocks noGrp="1"/>
          </p:cNvSpPr>
          <p:nvPr>
            <p:ph type="title" hasCustomPrompt="1"/>
          </p:nvPr>
        </p:nvSpPr>
        <p:spPr>
          <a:xfrm>
            <a:off x="3838575" y="1869796"/>
            <a:ext cx="4981425" cy="1124345"/>
          </a:xfrm>
          <a:solidFill>
            <a:schemeClr val="bg1">
              <a:lumMod val="95000"/>
            </a:schemeClr>
          </a:solidFill>
        </p:spPr>
        <p:txBody>
          <a:bodyPr lIns="180000" tIns="180000" rIns="180000" bIns="180000"/>
          <a:lstStyle>
            <a:lvl1pPr algn="l">
              <a:defRPr sz="4500" b="1" spc="-225">
                <a:solidFill>
                  <a:schemeClr val="tx1">
                    <a:lumMod val="75000"/>
                    <a:lumOff val="25000"/>
                  </a:schemeClr>
                </a:solidFill>
              </a:defRPr>
            </a:lvl1pPr>
          </a:lstStyle>
          <a:p>
            <a:r>
              <a:rPr lang="en-US" noProof="0"/>
              <a:t>Click to edit page title</a:t>
            </a:r>
          </a:p>
        </p:txBody>
      </p:sp>
      <p:sp>
        <p:nvSpPr>
          <p:cNvPr id="10" name="Subtitle 2">
            <a:extLst>
              <a:ext uri="{FF2B5EF4-FFF2-40B4-BE49-F238E27FC236}">
                <a16:creationId xmlns:a16="http://schemas.microsoft.com/office/drawing/2014/main" id="{3FAEED1D-0E66-4F74-9455-675F5CB7EAD4}"/>
              </a:ext>
            </a:extLst>
          </p:cNvPr>
          <p:cNvSpPr>
            <a:spLocks noGrp="1"/>
          </p:cNvSpPr>
          <p:nvPr>
            <p:ph type="body" sz="quarter" idx="32" hasCustomPrompt="1"/>
          </p:nvPr>
        </p:nvSpPr>
        <p:spPr>
          <a:xfrm>
            <a:off x="3838750" y="2994142"/>
            <a:ext cx="4981220" cy="590155"/>
          </a:xfrm>
          <a:solidFill>
            <a:schemeClr val="tx1">
              <a:alpha val="80000"/>
            </a:schemeClr>
          </a:solidFill>
        </p:spPr>
        <p:txBody>
          <a:bodyPr lIns="180000" tIns="180000" rIns="180000" bIns="180000"/>
          <a:lstStyle>
            <a:lvl1pPr marL="0" indent="0" algn="l">
              <a:buNone/>
              <a:defRPr>
                <a:solidFill>
                  <a:schemeClr val="bg1"/>
                </a:solidFill>
              </a:defRPr>
            </a:lvl1pPr>
            <a:lvl2pPr marL="200025" indent="0">
              <a:buNone/>
              <a:defRPr/>
            </a:lvl2pPr>
            <a:lvl3pPr marL="407194" indent="0">
              <a:buNone/>
              <a:defRPr/>
            </a:lvl3pPr>
            <a:lvl4pPr marL="607219" indent="0">
              <a:buNone/>
              <a:defRPr/>
            </a:lvl4pPr>
            <a:lvl5pPr marL="807244" indent="0">
              <a:buNone/>
              <a:defRPr/>
            </a:lvl5pPr>
          </a:lstStyle>
          <a:p>
            <a:pPr lvl="0"/>
            <a:r>
              <a:rPr lang="en-US" noProof="0"/>
              <a:t>Subtitle</a:t>
            </a:r>
          </a:p>
        </p:txBody>
      </p:sp>
      <p:sp>
        <p:nvSpPr>
          <p:cNvPr id="3" name="Content Placeholder 2">
            <a:extLst>
              <a:ext uri="{FF2B5EF4-FFF2-40B4-BE49-F238E27FC236}">
                <a16:creationId xmlns:a16="http://schemas.microsoft.com/office/drawing/2014/main" id="{A22238F2-C6EC-476F-8371-119AECBA5622}"/>
              </a:ext>
            </a:extLst>
          </p:cNvPr>
          <p:cNvSpPr>
            <a:spLocks noGrp="1"/>
          </p:cNvSpPr>
          <p:nvPr>
            <p:ph sz="half" idx="1"/>
          </p:nvPr>
        </p:nvSpPr>
        <p:spPr>
          <a:xfrm>
            <a:off x="4716000" y="3763649"/>
            <a:ext cx="4104000" cy="2428351"/>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Footer Placeholder 3">
            <a:extLst>
              <a:ext uri="{FF2B5EF4-FFF2-40B4-BE49-F238E27FC236}">
                <a16:creationId xmlns:a16="http://schemas.microsoft.com/office/drawing/2014/main" id="{57847F90-9DB6-4832-9EB7-393AADAE8B70}"/>
              </a:ext>
            </a:extLst>
          </p:cNvPr>
          <p:cNvSpPr>
            <a:spLocks noGrp="1"/>
          </p:cNvSpPr>
          <p:nvPr>
            <p:ph type="ftr" sz="quarter" idx="13"/>
          </p:nvPr>
        </p:nvSpPr>
        <p:spPr/>
        <p:txBody>
          <a:bodyPr/>
          <a:lstStyle/>
          <a:p>
            <a:r>
              <a:rPr lang="en-US" noProof="0" dirty="0"/>
              <a:t>Add a footer</a:t>
            </a:r>
          </a:p>
        </p:txBody>
      </p:sp>
      <p:sp>
        <p:nvSpPr>
          <p:cNvPr id="5" name="Slide Number Placeholder 4">
            <a:extLst>
              <a:ext uri="{FF2B5EF4-FFF2-40B4-BE49-F238E27FC236}">
                <a16:creationId xmlns:a16="http://schemas.microsoft.com/office/drawing/2014/main" id="{0505ED12-A431-4761-87A4-F05164BE0221}"/>
              </a:ext>
            </a:extLst>
          </p:cNvPr>
          <p:cNvSpPr>
            <a:spLocks noGrp="1"/>
          </p:cNvSpPr>
          <p:nvPr>
            <p:ph type="sldNum" sz="quarter" idx="33"/>
          </p:nvPr>
        </p:nvSpPr>
        <p:spPr/>
        <p:txBody>
          <a:bodyPr/>
          <a:lstStyle/>
          <a:p>
            <a:fld id="{19B51A1E-902D-48AF-9020-955120F399B6}" type="slidenum">
              <a:rPr lang="en-US" noProof="0" smtClean="0"/>
              <a:pPr/>
              <a:t>‹#›</a:t>
            </a:fld>
            <a:endParaRPr lang="en-US" noProof="0" dirty="0"/>
          </a:p>
        </p:txBody>
      </p:sp>
      <p:sp>
        <p:nvSpPr>
          <p:cNvPr id="8" name="Rectangle 7">
            <a:extLst>
              <a:ext uri="{FF2B5EF4-FFF2-40B4-BE49-F238E27FC236}">
                <a16:creationId xmlns:a16="http://schemas.microsoft.com/office/drawing/2014/main" id="{FA5285E0-8F27-49C4-AADF-92A3B72D41FD}"/>
              </a:ext>
            </a:extLst>
          </p:cNvPr>
          <p:cNvSpPr/>
          <p:nvPr userDrawn="1"/>
        </p:nvSpPr>
        <p:spPr>
          <a:xfrm>
            <a:off x="7331869" y="1762069"/>
            <a:ext cx="1488131" cy="1148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1350" noProof="0" dirty="0"/>
          </a:p>
        </p:txBody>
      </p:sp>
    </p:spTree>
    <p:extLst>
      <p:ext uri="{BB962C8B-B14F-4D97-AF65-F5344CB8AC3E}">
        <p14:creationId xmlns:p14="http://schemas.microsoft.com/office/powerpoint/2010/main" val="3843892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with Sub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288DD7-6DAF-436D-B04A-EBCCAA36917C}"/>
              </a:ext>
            </a:extLst>
          </p:cNvPr>
          <p:cNvSpPr>
            <a:spLocks noGrp="1"/>
          </p:cNvSpPr>
          <p:nvPr>
            <p:ph type="title" hasCustomPrompt="1"/>
          </p:nvPr>
        </p:nvSpPr>
        <p:spPr>
          <a:xfrm>
            <a:off x="324000" y="432000"/>
            <a:ext cx="8505000" cy="432000"/>
          </a:xfrm>
        </p:spPr>
        <p:txBody>
          <a:bodyPr/>
          <a:lstStyle>
            <a:lvl1pPr>
              <a:defRPr>
                <a:solidFill>
                  <a:schemeClr val="tx1">
                    <a:lumMod val="75000"/>
                    <a:lumOff val="25000"/>
                  </a:schemeClr>
                </a:solidFill>
              </a:defRPr>
            </a:lvl1pPr>
          </a:lstStyle>
          <a:p>
            <a:r>
              <a:rPr lang="en-US" noProof="0"/>
              <a:t>Click to edit page title</a:t>
            </a:r>
          </a:p>
        </p:txBody>
      </p:sp>
      <p:sp>
        <p:nvSpPr>
          <p:cNvPr id="9" name="Subtitle 2">
            <a:extLst>
              <a:ext uri="{FF2B5EF4-FFF2-40B4-BE49-F238E27FC236}">
                <a16:creationId xmlns:a16="http://schemas.microsoft.com/office/drawing/2014/main" id="{E4633398-8EC3-417B-BEA6-101D8F224678}"/>
              </a:ext>
            </a:extLst>
          </p:cNvPr>
          <p:cNvSpPr>
            <a:spLocks noGrp="1"/>
          </p:cNvSpPr>
          <p:nvPr>
            <p:ph type="body" sz="quarter" idx="32" hasCustomPrompt="1"/>
          </p:nvPr>
        </p:nvSpPr>
        <p:spPr>
          <a:xfrm>
            <a:off x="323850" y="1008000"/>
            <a:ext cx="8504635" cy="360000"/>
          </a:xfrm>
        </p:spPr>
        <p:txBody>
          <a:bodyPr/>
          <a:lstStyle>
            <a:lvl1pPr marL="0" indent="0">
              <a:buNone/>
              <a:defRPr/>
            </a:lvl1pPr>
            <a:lvl2pPr marL="200025" indent="0">
              <a:buNone/>
              <a:defRPr/>
            </a:lvl2pPr>
            <a:lvl3pPr marL="407194" indent="0">
              <a:buNone/>
              <a:defRPr/>
            </a:lvl3pPr>
            <a:lvl4pPr marL="607219" indent="0">
              <a:buNone/>
              <a:defRPr/>
            </a:lvl4pPr>
            <a:lvl5pPr marL="807244" indent="0">
              <a:buNone/>
              <a:defRPr/>
            </a:lvl5pPr>
          </a:lstStyle>
          <a:p>
            <a:pPr lvl="0"/>
            <a:r>
              <a:rPr lang="en-US" noProof="0"/>
              <a:t>Subtitle</a:t>
            </a:r>
          </a:p>
        </p:txBody>
      </p:sp>
      <p:sp>
        <p:nvSpPr>
          <p:cNvPr id="3" name="Comparison Left Placeholder 1">
            <a:extLst>
              <a:ext uri="{FF2B5EF4-FFF2-40B4-BE49-F238E27FC236}">
                <a16:creationId xmlns:a16="http://schemas.microsoft.com/office/drawing/2014/main" id="{9322B50D-6A7D-41C6-BA57-613BC231DF36}"/>
              </a:ext>
            </a:extLst>
          </p:cNvPr>
          <p:cNvSpPr>
            <a:spLocks noGrp="1"/>
          </p:cNvSpPr>
          <p:nvPr>
            <p:ph type="body" idx="1"/>
          </p:nvPr>
        </p:nvSpPr>
        <p:spPr>
          <a:xfrm>
            <a:off x="324000" y="2307689"/>
            <a:ext cx="4104000" cy="360000"/>
          </a:xfrm>
        </p:spPr>
        <p:txBody>
          <a:bodyPr anchor="t"/>
          <a:lstStyle>
            <a:lvl1pPr marL="0" indent="0">
              <a:buNone/>
              <a:defRPr sz="1800" b="1">
                <a:solidFill>
                  <a:schemeClr val="tx1">
                    <a:lumMod val="75000"/>
                    <a:lumOff val="25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noProof="0"/>
              <a:t>Edit Master text styles</a:t>
            </a:r>
          </a:p>
        </p:txBody>
      </p:sp>
      <p:sp>
        <p:nvSpPr>
          <p:cNvPr id="4" name="Content Placeholder 2">
            <a:extLst>
              <a:ext uri="{FF2B5EF4-FFF2-40B4-BE49-F238E27FC236}">
                <a16:creationId xmlns:a16="http://schemas.microsoft.com/office/drawing/2014/main" id="{9FD584DA-F775-47B8-A1D7-6556AD5FCBD2}"/>
              </a:ext>
            </a:extLst>
          </p:cNvPr>
          <p:cNvSpPr>
            <a:spLocks noGrp="1"/>
          </p:cNvSpPr>
          <p:nvPr>
            <p:ph sz="half" idx="2"/>
          </p:nvPr>
        </p:nvSpPr>
        <p:spPr>
          <a:xfrm>
            <a:off x="324000" y="2815038"/>
            <a:ext cx="4104000" cy="3376963"/>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Comparison Left Placeholder 2">
            <a:extLst>
              <a:ext uri="{FF2B5EF4-FFF2-40B4-BE49-F238E27FC236}">
                <a16:creationId xmlns:a16="http://schemas.microsoft.com/office/drawing/2014/main" id="{78A963F8-6F6E-440E-B3B3-DDE13C083A36}"/>
              </a:ext>
            </a:extLst>
          </p:cNvPr>
          <p:cNvSpPr>
            <a:spLocks noGrp="1"/>
          </p:cNvSpPr>
          <p:nvPr>
            <p:ph type="body" sz="quarter" idx="13"/>
          </p:nvPr>
        </p:nvSpPr>
        <p:spPr>
          <a:xfrm>
            <a:off x="4725000" y="2308215"/>
            <a:ext cx="4104000" cy="358775"/>
          </a:xfrm>
        </p:spPr>
        <p:txBody>
          <a:bodyPr/>
          <a:lstStyle>
            <a:lvl1pPr marL="0" indent="0">
              <a:buNone/>
              <a:defRPr sz="1800" b="1"/>
            </a:lvl1pPr>
          </a:lstStyle>
          <a:p>
            <a:pPr lvl="0"/>
            <a:r>
              <a:rPr lang="en-US" noProof="0"/>
              <a:t>Edit Master text styles</a:t>
            </a:r>
          </a:p>
        </p:txBody>
      </p:sp>
      <p:sp>
        <p:nvSpPr>
          <p:cNvPr id="8" name="Text Placeholder 4">
            <a:extLst>
              <a:ext uri="{FF2B5EF4-FFF2-40B4-BE49-F238E27FC236}">
                <a16:creationId xmlns:a16="http://schemas.microsoft.com/office/drawing/2014/main" id="{DF0A5256-B267-47DA-858A-0F3867CB6139}"/>
              </a:ext>
            </a:extLst>
          </p:cNvPr>
          <p:cNvSpPr>
            <a:spLocks noGrp="1"/>
          </p:cNvSpPr>
          <p:nvPr>
            <p:ph type="body" sz="quarter" idx="12"/>
          </p:nvPr>
        </p:nvSpPr>
        <p:spPr>
          <a:xfrm>
            <a:off x="4724916" y="2812214"/>
            <a:ext cx="4104085" cy="3379036"/>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Footer Placeholder 4">
            <a:extLst>
              <a:ext uri="{FF2B5EF4-FFF2-40B4-BE49-F238E27FC236}">
                <a16:creationId xmlns:a16="http://schemas.microsoft.com/office/drawing/2014/main" id="{646B8F99-FAB0-4B33-87ED-9FF46D11A907}"/>
              </a:ext>
            </a:extLst>
          </p:cNvPr>
          <p:cNvSpPr>
            <a:spLocks noGrp="1"/>
          </p:cNvSpPr>
          <p:nvPr>
            <p:ph type="ftr" sz="quarter" idx="14"/>
          </p:nvPr>
        </p:nvSpPr>
        <p:spPr/>
        <p:txBody>
          <a:bodyPr/>
          <a:lstStyle/>
          <a:p>
            <a:r>
              <a:rPr lang="en-US" noProof="0" dirty="0"/>
              <a:t>Add a footer</a:t>
            </a:r>
          </a:p>
        </p:txBody>
      </p:sp>
      <p:sp>
        <p:nvSpPr>
          <p:cNvPr id="6" name="Slide Number Placeholder 5">
            <a:extLst>
              <a:ext uri="{FF2B5EF4-FFF2-40B4-BE49-F238E27FC236}">
                <a16:creationId xmlns:a16="http://schemas.microsoft.com/office/drawing/2014/main" id="{18733E7E-50D2-4F6C-9DF2-CF4C98C4B847}"/>
              </a:ext>
            </a:extLst>
          </p:cNvPr>
          <p:cNvSpPr>
            <a:spLocks noGrp="1"/>
          </p:cNvSpPr>
          <p:nvPr>
            <p:ph type="sldNum" sz="quarter" idx="33"/>
          </p:nvPr>
        </p:nvSpPr>
        <p:spPr/>
        <p:txBody>
          <a:bodyPr/>
          <a:lstStyle/>
          <a:p>
            <a:fld id="{19B51A1E-902D-48AF-9020-955120F399B6}" type="slidenum">
              <a:rPr lang="en-US" noProof="0" smtClean="0"/>
              <a:pPr/>
              <a:t>‹#›</a:t>
            </a:fld>
            <a:endParaRPr lang="en-US" noProof="0" dirty="0"/>
          </a:p>
        </p:txBody>
      </p:sp>
      <p:sp>
        <p:nvSpPr>
          <p:cNvPr id="10" name="Rectangle 9" descr="Accent block left">
            <a:extLst>
              <a:ext uri="{FF2B5EF4-FFF2-40B4-BE49-F238E27FC236}">
                <a16:creationId xmlns:a16="http://schemas.microsoft.com/office/drawing/2014/main" id="{BBC0CAF5-0DE6-4BEA-824E-124A54A76AC6}"/>
              </a:ext>
              <a:ext uri="{C183D7F6-B498-43B3-948B-1728B52AA6E4}">
                <adec:decorative xmlns:adec="http://schemas.microsoft.com/office/drawing/2017/decorative" val="1"/>
              </a:ext>
            </a:extLst>
          </p:cNvPr>
          <p:cNvSpPr/>
          <p:nvPr userDrawn="1"/>
        </p:nvSpPr>
        <p:spPr>
          <a:xfrm>
            <a:off x="323851" y="2100317"/>
            <a:ext cx="1488131" cy="1148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1350" noProof="0" dirty="0"/>
          </a:p>
        </p:txBody>
      </p:sp>
      <p:sp>
        <p:nvSpPr>
          <p:cNvPr id="11" name="Rectangle 10" descr="Accent bar right&#10;">
            <a:extLst>
              <a:ext uri="{FF2B5EF4-FFF2-40B4-BE49-F238E27FC236}">
                <a16:creationId xmlns:a16="http://schemas.microsoft.com/office/drawing/2014/main" id="{ED008080-B2F5-441A-8B15-30AE86BBF943}"/>
              </a:ext>
              <a:ext uri="{C183D7F6-B498-43B3-948B-1728B52AA6E4}">
                <adec:decorative xmlns:adec="http://schemas.microsoft.com/office/drawing/2017/decorative" val="1"/>
              </a:ext>
            </a:extLst>
          </p:cNvPr>
          <p:cNvSpPr/>
          <p:nvPr userDrawn="1"/>
        </p:nvSpPr>
        <p:spPr>
          <a:xfrm>
            <a:off x="4724916" y="2100317"/>
            <a:ext cx="1488131" cy="1148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1350" noProof="0" dirty="0"/>
          </a:p>
        </p:txBody>
      </p:sp>
    </p:spTree>
    <p:extLst>
      <p:ext uri="{BB962C8B-B14F-4D97-AF65-F5344CB8AC3E}">
        <p14:creationId xmlns:p14="http://schemas.microsoft.com/office/powerpoint/2010/main" val="25099557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arge Photo">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90ED7CE-A9D2-4D19-B978-56BFB74E657C}"/>
              </a:ext>
            </a:extLst>
          </p:cNvPr>
          <p:cNvSpPr>
            <a:spLocks noGrp="1"/>
          </p:cNvSpPr>
          <p:nvPr>
            <p:ph type="pic" sz="quarter" idx="14" hasCustomPrompt="1"/>
          </p:nvPr>
        </p:nvSpPr>
        <p:spPr>
          <a:xfrm>
            <a:off x="0" y="1"/>
            <a:ext cx="9144000" cy="6371350"/>
          </a:xfrm>
          <a:solidFill>
            <a:schemeClr val="bg1">
              <a:lumMod val="85000"/>
            </a:schemeClr>
          </a:solidFill>
        </p:spPr>
        <p:txBody>
          <a:bodyPr anchor="ctr"/>
          <a:lstStyle>
            <a:lvl1pPr marL="0" indent="0" algn="ctr">
              <a:buNone/>
              <a:defRPr sz="900" i="1">
                <a:latin typeface="Times New Roman" panose="02020603050405020304" pitchFamily="18" charset="0"/>
                <a:cs typeface="Times New Roman" panose="02020603050405020304" pitchFamily="18" charset="0"/>
              </a:defRPr>
            </a:lvl1pPr>
          </a:lstStyle>
          <a:p>
            <a:r>
              <a:rPr lang="en-US" noProof="0" dirty="0"/>
              <a:t>Insert or Drag &amp; Drop your photo</a:t>
            </a:r>
          </a:p>
        </p:txBody>
      </p:sp>
      <p:sp>
        <p:nvSpPr>
          <p:cNvPr id="3" name="Content Placeholder 2">
            <a:extLst>
              <a:ext uri="{FF2B5EF4-FFF2-40B4-BE49-F238E27FC236}">
                <a16:creationId xmlns:a16="http://schemas.microsoft.com/office/drawing/2014/main" id="{A22238F2-C6EC-476F-8371-119AECBA5622}"/>
              </a:ext>
            </a:extLst>
          </p:cNvPr>
          <p:cNvSpPr>
            <a:spLocks noGrp="1"/>
          </p:cNvSpPr>
          <p:nvPr>
            <p:ph sz="half" idx="1" hasCustomPrompt="1"/>
          </p:nvPr>
        </p:nvSpPr>
        <p:spPr>
          <a:xfrm>
            <a:off x="4572000" y="5359401"/>
            <a:ext cx="4248000" cy="565899"/>
          </a:xfrm>
          <a:solidFill>
            <a:schemeClr val="tx1"/>
          </a:solidFill>
        </p:spPr>
        <p:txBody>
          <a:bodyPr lIns="180000" tIns="180000" rIns="180000" bIns="180000" anchor="ctr"/>
          <a:lstStyle>
            <a:lvl1pPr marL="0" indent="0" algn="r">
              <a:buNone/>
              <a:defRPr>
                <a:solidFill>
                  <a:schemeClr val="bg1"/>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Enter your caption</a:t>
            </a:r>
          </a:p>
        </p:txBody>
      </p:sp>
      <p:sp>
        <p:nvSpPr>
          <p:cNvPr id="4" name="Footer Placeholder 3">
            <a:extLst>
              <a:ext uri="{FF2B5EF4-FFF2-40B4-BE49-F238E27FC236}">
                <a16:creationId xmlns:a16="http://schemas.microsoft.com/office/drawing/2014/main" id="{57847F90-9DB6-4832-9EB7-393AADAE8B70}"/>
              </a:ext>
            </a:extLst>
          </p:cNvPr>
          <p:cNvSpPr>
            <a:spLocks noGrp="1"/>
          </p:cNvSpPr>
          <p:nvPr>
            <p:ph type="ftr" sz="quarter" idx="13"/>
          </p:nvPr>
        </p:nvSpPr>
        <p:spPr/>
        <p:txBody>
          <a:bodyPr/>
          <a:lstStyle/>
          <a:p>
            <a:r>
              <a:rPr lang="en-US" noProof="0" dirty="0"/>
              <a:t>Add a footer</a:t>
            </a:r>
          </a:p>
        </p:txBody>
      </p:sp>
      <p:sp>
        <p:nvSpPr>
          <p:cNvPr id="2" name="Slide Number Placeholder 1">
            <a:extLst>
              <a:ext uri="{FF2B5EF4-FFF2-40B4-BE49-F238E27FC236}">
                <a16:creationId xmlns:a16="http://schemas.microsoft.com/office/drawing/2014/main" id="{8B3D119C-DBF5-4B4F-BE38-7BD7B5C8A5D0}"/>
              </a:ext>
            </a:extLst>
          </p:cNvPr>
          <p:cNvSpPr>
            <a:spLocks noGrp="1"/>
          </p:cNvSpPr>
          <p:nvPr>
            <p:ph type="sldNum" sz="quarter" idx="15"/>
          </p:nvPr>
        </p:nvSpPr>
        <p:spPr/>
        <p:txBody>
          <a:bodyPr/>
          <a:lstStyle/>
          <a:p>
            <a:fld id="{19B51A1E-902D-48AF-9020-955120F399B6}" type="slidenum">
              <a:rPr lang="en-US" noProof="0" smtClean="0"/>
              <a:pPr/>
              <a:t>‹#›</a:t>
            </a:fld>
            <a:endParaRPr lang="en-US" noProof="0" dirty="0"/>
          </a:p>
        </p:txBody>
      </p:sp>
      <p:sp>
        <p:nvSpPr>
          <p:cNvPr id="5" name="Title 4">
            <a:extLst>
              <a:ext uri="{FF2B5EF4-FFF2-40B4-BE49-F238E27FC236}">
                <a16:creationId xmlns:a16="http://schemas.microsoft.com/office/drawing/2014/main" id="{7F8E7C83-06D7-4C5B-85B7-0E5713B4FAB3}"/>
              </a:ext>
            </a:extLst>
          </p:cNvPr>
          <p:cNvSpPr>
            <a:spLocks noGrp="1"/>
          </p:cNvSpPr>
          <p:nvPr>
            <p:ph type="title"/>
          </p:nvPr>
        </p:nvSpPr>
        <p:spPr/>
        <p:txBody>
          <a:bodyPr/>
          <a:lstStyle/>
          <a:p>
            <a:r>
              <a:rPr lang="en-US" noProof="0"/>
              <a:t>Click to edit Master title style</a:t>
            </a:r>
          </a:p>
        </p:txBody>
      </p:sp>
    </p:spTree>
    <p:extLst>
      <p:ext uri="{BB962C8B-B14F-4D97-AF65-F5344CB8AC3E}">
        <p14:creationId xmlns:p14="http://schemas.microsoft.com/office/powerpoint/2010/main" val="19877846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hank You">
    <p:bg>
      <p:bgPr>
        <a:solidFill>
          <a:schemeClr val="bg1">
            <a:lumMod val="95000"/>
          </a:schemeClr>
        </a:solidFill>
        <a:effectLst/>
      </p:bgPr>
    </p:bg>
    <p:spTree>
      <p:nvGrpSpPr>
        <p:cNvPr id="1" name=""/>
        <p:cNvGrpSpPr/>
        <p:nvPr/>
      </p:nvGrpSpPr>
      <p:grpSpPr>
        <a:xfrm>
          <a:off x="0" y="0"/>
          <a:ext cx="0" cy="0"/>
          <a:chOff x="0" y="0"/>
          <a:chExt cx="0" cy="0"/>
        </a:xfrm>
      </p:grpSpPr>
      <p:sp>
        <p:nvSpPr>
          <p:cNvPr id="41" name="Picture Placeholder 40">
            <a:extLst>
              <a:ext uri="{FF2B5EF4-FFF2-40B4-BE49-F238E27FC236}">
                <a16:creationId xmlns:a16="http://schemas.microsoft.com/office/drawing/2014/main" id="{EB7F0EE8-BE52-4A79-8FC8-4A2487FA01FC}"/>
              </a:ext>
            </a:extLst>
          </p:cNvPr>
          <p:cNvSpPr>
            <a:spLocks noGrp="1"/>
          </p:cNvSpPr>
          <p:nvPr>
            <p:ph type="pic" sz="quarter" idx="10" hasCustomPrompt="1"/>
          </p:nvPr>
        </p:nvSpPr>
        <p:spPr>
          <a:xfrm>
            <a:off x="0" y="1"/>
            <a:ext cx="7335077" cy="6804025"/>
          </a:xfrm>
          <a:solidFill>
            <a:schemeClr val="bg1">
              <a:lumMod val="85000"/>
            </a:schemeClr>
          </a:solidFill>
        </p:spPr>
        <p:txBody>
          <a:bodyPr tIns="0" anchor="ctr"/>
          <a:lstStyle>
            <a:lvl1pPr marL="0" indent="0" algn="ctr">
              <a:buNone/>
              <a:defRPr sz="900" i="1">
                <a:latin typeface="Times New Roman" panose="02020603050405020304" pitchFamily="18" charset="0"/>
                <a:cs typeface="Times New Roman" panose="02020603050405020304" pitchFamily="18" charset="0"/>
              </a:defRPr>
            </a:lvl1pPr>
          </a:lstStyle>
          <a:p>
            <a:r>
              <a:rPr lang="en-US" noProof="0" dirty="0"/>
              <a:t>Insert or Drag and Drop your Photo Here</a:t>
            </a:r>
          </a:p>
        </p:txBody>
      </p:sp>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6343650" y="2798354"/>
            <a:ext cx="2800350" cy="1013684"/>
          </a:xfrm>
          <a:solidFill>
            <a:schemeClr val="bg1"/>
          </a:solidFill>
        </p:spPr>
        <p:txBody>
          <a:bodyPr vert="horz" lIns="180000" tIns="180000" rIns="252000" bIns="180000" rtlCol="0" anchor="t">
            <a:noAutofit/>
          </a:bodyPr>
          <a:lstStyle>
            <a:lvl1pPr algn="r">
              <a:defRPr lang="en-ZA" sz="4500" b="1" spc="-225" dirty="0"/>
            </a:lvl1pPr>
          </a:lstStyle>
          <a:p>
            <a:pPr lvl="0" algn="r"/>
            <a:r>
              <a:rPr lang="en-US" noProof="0"/>
              <a:t>Thank You</a:t>
            </a:r>
          </a:p>
        </p:txBody>
      </p:sp>
      <p:sp>
        <p:nvSpPr>
          <p:cNvPr id="9" name="Text Placeholder 5">
            <a:extLst>
              <a:ext uri="{FF2B5EF4-FFF2-40B4-BE49-F238E27FC236}">
                <a16:creationId xmlns:a16="http://schemas.microsoft.com/office/drawing/2014/main" id="{52FA7FC9-E40E-4144-84E4-34E3722E9A6D}"/>
              </a:ext>
            </a:extLst>
          </p:cNvPr>
          <p:cNvSpPr>
            <a:spLocks noGrp="1"/>
          </p:cNvSpPr>
          <p:nvPr>
            <p:ph type="body" sz="quarter" idx="15" hasCustomPrompt="1"/>
          </p:nvPr>
        </p:nvSpPr>
        <p:spPr>
          <a:xfrm>
            <a:off x="6343650" y="3957705"/>
            <a:ext cx="2182757" cy="316800"/>
          </a:xfrm>
          <a:solidFill>
            <a:schemeClr val="tx1">
              <a:lumMod val="75000"/>
              <a:lumOff val="25000"/>
            </a:schemeClr>
          </a:solidFill>
        </p:spPr>
        <p:txBody>
          <a:bodyPr rIns="72000" anchor="ctr"/>
          <a:lstStyle>
            <a:lvl1pPr marL="0" indent="0" algn="r">
              <a:buNone/>
              <a:defRPr>
                <a:solidFill>
                  <a:schemeClr val="bg1"/>
                </a:solidFill>
              </a:defRPr>
            </a:lvl1pPr>
            <a:lvl2pPr marL="200025" indent="0">
              <a:buNone/>
              <a:defRPr/>
            </a:lvl2pPr>
            <a:lvl3pPr marL="407194" indent="0">
              <a:buNone/>
              <a:defRPr/>
            </a:lvl3pPr>
            <a:lvl4pPr marL="607219" indent="0">
              <a:buNone/>
              <a:defRPr/>
            </a:lvl4pPr>
            <a:lvl5pPr marL="807244" indent="0">
              <a:buNone/>
              <a:defRPr/>
            </a:lvl5pPr>
          </a:lstStyle>
          <a:p>
            <a:pPr lvl="0"/>
            <a:r>
              <a:rPr lang="en-US" noProof="0"/>
              <a:t>Full Name</a:t>
            </a:r>
          </a:p>
        </p:txBody>
      </p:sp>
      <p:sp>
        <p:nvSpPr>
          <p:cNvPr id="10" name="Text Placeholder 6">
            <a:extLst>
              <a:ext uri="{FF2B5EF4-FFF2-40B4-BE49-F238E27FC236}">
                <a16:creationId xmlns:a16="http://schemas.microsoft.com/office/drawing/2014/main" id="{97289182-4FE6-4A18-9775-4588D5801CF6}"/>
              </a:ext>
            </a:extLst>
          </p:cNvPr>
          <p:cNvSpPr>
            <a:spLocks noGrp="1"/>
          </p:cNvSpPr>
          <p:nvPr>
            <p:ph type="body" sz="quarter" idx="16" hasCustomPrompt="1"/>
          </p:nvPr>
        </p:nvSpPr>
        <p:spPr>
          <a:xfrm>
            <a:off x="6343650" y="4306722"/>
            <a:ext cx="2182757" cy="316800"/>
          </a:xfrm>
          <a:solidFill>
            <a:schemeClr val="tx1">
              <a:lumMod val="75000"/>
              <a:lumOff val="25000"/>
            </a:schemeClr>
          </a:solidFill>
        </p:spPr>
        <p:txBody>
          <a:bodyPr rIns="72000" anchor="ctr"/>
          <a:lstStyle>
            <a:lvl1pPr marL="0" indent="0" algn="r">
              <a:buNone/>
              <a:defRPr>
                <a:solidFill>
                  <a:schemeClr val="bg1"/>
                </a:solidFill>
              </a:defRPr>
            </a:lvl1pPr>
            <a:lvl2pPr marL="200025" indent="0">
              <a:buNone/>
              <a:defRPr/>
            </a:lvl2pPr>
            <a:lvl3pPr marL="407194" indent="0">
              <a:buNone/>
              <a:defRPr/>
            </a:lvl3pPr>
            <a:lvl4pPr marL="607219" indent="0">
              <a:buNone/>
              <a:defRPr/>
            </a:lvl4pPr>
            <a:lvl5pPr marL="807244" indent="0">
              <a:buNone/>
              <a:defRPr/>
            </a:lvl5pPr>
          </a:lstStyle>
          <a:p>
            <a:pPr lvl="0"/>
            <a:r>
              <a:rPr lang="en-US" noProof="0"/>
              <a:t>Phone Number</a:t>
            </a:r>
          </a:p>
        </p:txBody>
      </p:sp>
      <p:sp>
        <p:nvSpPr>
          <p:cNvPr id="11" name="Text Placeholder 7">
            <a:extLst>
              <a:ext uri="{FF2B5EF4-FFF2-40B4-BE49-F238E27FC236}">
                <a16:creationId xmlns:a16="http://schemas.microsoft.com/office/drawing/2014/main" id="{BD4E94C7-6CAF-4FEE-9E02-D3D3A2AC5EAF}"/>
              </a:ext>
            </a:extLst>
          </p:cNvPr>
          <p:cNvSpPr>
            <a:spLocks noGrp="1"/>
          </p:cNvSpPr>
          <p:nvPr>
            <p:ph type="body" sz="quarter" idx="17" hasCustomPrompt="1"/>
          </p:nvPr>
        </p:nvSpPr>
        <p:spPr>
          <a:xfrm>
            <a:off x="6343650" y="4655739"/>
            <a:ext cx="2182757" cy="316800"/>
          </a:xfrm>
          <a:solidFill>
            <a:schemeClr val="tx1">
              <a:lumMod val="75000"/>
              <a:lumOff val="25000"/>
            </a:schemeClr>
          </a:solidFill>
        </p:spPr>
        <p:txBody>
          <a:bodyPr rIns="72000" anchor="ctr"/>
          <a:lstStyle>
            <a:lvl1pPr marL="0" indent="0" algn="r">
              <a:buNone/>
              <a:defRPr>
                <a:solidFill>
                  <a:schemeClr val="bg1"/>
                </a:solidFill>
              </a:defRPr>
            </a:lvl1pPr>
            <a:lvl2pPr marL="200025" indent="0">
              <a:buNone/>
              <a:defRPr/>
            </a:lvl2pPr>
            <a:lvl3pPr marL="407194" indent="0">
              <a:buNone/>
              <a:defRPr/>
            </a:lvl3pPr>
            <a:lvl4pPr marL="607219" indent="0">
              <a:buNone/>
              <a:defRPr/>
            </a:lvl4pPr>
            <a:lvl5pPr marL="807244" indent="0">
              <a:buNone/>
              <a:defRPr/>
            </a:lvl5pPr>
          </a:lstStyle>
          <a:p>
            <a:pPr lvl="0"/>
            <a:r>
              <a:rPr lang="en-US" noProof="0"/>
              <a:t>Email or Social Media Handle</a:t>
            </a:r>
          </a:p>
        </p:txBody>
      </p:sp>
      <p:sp>
        <p:nvSpPr>
          <p:cNvPr id="12" name="Text Placeholder 8">
            <a:extLst>
              <a:ext uri="{FF2B5EF4-FFF2-40B4-BE49-F238E27FC236}">
                <a16:creationId xmlns:a16="http://schemas.microsoft.com/office/drawing/2014/main" id="{0DE421A3-3C59-48FC-BC3B-007ADFBEB4FE}"/>
              </a:ext>
            </a:extLst>
          </p:cNvPr>
          <p:cNvSpPr>
            <a:spLocks noGrp="1"/>
          </p:cNvSpPr>
          <p:nvPr>
            <p:ph type="body" sz="quarter" idx="18" hasCustomPrompt="1"/>
          </p:nvPr>
        </p:nvSpPr>
        <p:spPr>
          <a:xfrm>
            <a:off x="6343650" y="5004756"/>
            <a:ext cx="2182757" cy="316800"/>
          </a:xfrm>
          <a:solidFill>
            <a:schemeClr val="tx1">
              <a:lumMod val="75000"/>
              <a:lumOff val="25000"/>
            </a:schemeClr>
          </a:solidFill>
        </p:spPr>
        <p:txBody>
          <a:bodyPr rIns="72000" anchor="ctr"/>
          <a:lstStyle>
            <a:lvl1pPr marL="0" indent="0" algn="r">
              <a:buNone/>
              <a:defRPr>
                <a:solidFill>
                  <a:schemeClr val="bg1"/>
                </a:solidFill>
              </a:defRPr>
            </a:lvl1pPr>
            <a:lvl2pPr marL="200025" indent="0">
              <a:buNone/>
              <a:defRPr/>
            </a:lvl2pPr>
            <a:lvl3pPr marL="407194" indent="0">
              <a:buNone/>
              <a:defRPr/>
            </a:lvl3pPr>
            <a:lvl4pPr marL="607219" indent="0">
              <a:buNone/>
              <a:defRPr/>
            </a:lvl4pPr>
            <a:lvl5pPr marL="807244" indent="0">
              <a:buNone/>
              <a:defRPr/>
            </a:lvl5pPr>
          </a:lstStyle>
          <a:p>
            <a:pPr lvl="0"/>
            <a:r>
              <a:rPr lang="en-US" noProof="0"/>
              <a:t>Company Website</a:t>
            </a:r>
          </a:p>
        </p:txBody>
      </p:sp>
      <p:sp>
        <p:nvSpPr>
          <p:cNvPr id="15" name="Rectangle 14">
            <a:extLst>
              <a:ext uri="{FF2B5EF4-FFF2-40B4-BE49-F238E27FC236}">
                <a16:creationId xmlns:a16="http://schemas.microsoft.com/office/drawing/2014/main" id="{9504A767-1C0B-484E-BF7D-CD42D30A52EE}"/>
              </a:ext>
            </a:extLst>
          </p:cNvPr>
          <p:cNvSpPr/>
          <p:nvPr userDrawn="1"/>
        </p:nvSpPr>
        <p:spPr>
          <a:xfrm>
            <a:off x="8820000" y="6803351"/>
            <a:ext cx="324000" cy="546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p>
        </p:txBody>
      </p:sp>
      <p:sp>
        <p:nvSpPr>
          <p:cNvPr id="14" name="Rectangle 13">
            <a:extLst>
              <a:ext uri="{FF2B5EF4-FFF2-40B4-BE49-F238E27FC236}">
                <a16:creationId xmlns:a16="http://schemas.microsoft.com/office/drawing/2014/main" id="{7A13D8A8-6C3D-4527-959D-41C3213F7F02}"/>
              </a:ext>
            </a:extLst>
          </p:cNvPr>
          <p:cNvSpPr/>
          <p:nvPr userDrawn="1"/>
        </p:nvSpPr>
        <p:spPr>
          <a:xfrm>
            <a:off x="0" y="6803351"/>
            <a:ext cx="7335078" cy="546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p>
        </p:txBody>
      </p:sp>
      <p:sp>
        <p:nvSpPr>
          <p:cNvPr id="13" name="Rectangle 12">
            <a:extLst>
              <a:ext uri="{FF2B5EF4-FFF2-40B4-BE49-F238E27FC236}">
                <a16:creationId xmlns:a16="http://schemas.microsoft.com/office/drawing/2014/main" id="{EC0FBB1B-4F0E-4365-BF27-3150FC6C3B90}"/>
              </a:ext>
            </a:extLst>
          </p:cNvPr>
          <p:cNvSpPr/>
          <p:nvPr userDrawn="1"/>
        </p:nvSpPr>
        <p:spPr>
          <a:xfrm>
            <a:off x="7335078" y="6803351"/>
            <a:ext cx="1484923" cy="54650"/>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p>
        </p:txBody>
      </p:sp>
      <p:sp>
        <p:nvSpPr>
          <p:cNvPr id="8" name="Rectangle 7">
            <a:extLst>
              <a:ext uri="{FF2B5EF4-FFF2-40B4-BE49-F238E27FC236}">
                <a16:creationId xmlns:a16="http://schemas.microsoft.com/office/drawing/2014/main" id="{51DD44D8-4A8F-4693-B90A-166855B29D25}"/>
              </a:ext>
            </a:extLst>
          </p:cNvPr>
          <p:cNvSpPr/>
          <p:nvPr userDrawn="1"/>
        </p:nvSpPr>
        <p:spPr>
          <a:xfrm>
            <a:off x="6343650" y="2685912"/>
            <a:ext cx="2800350" cy="11482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p>
        </p:txBody>
      </p:sp>
      <p:sp>
        <p:nvSpPr>
          <p:cNvPr id="5" name="Slide Number Placeholder 4">
            <a:extLst>
              <a:ext uri="{FF2B5EF4-FFF2-40B4-BE49-F238E27FC236}">
                <a16:creationId xmlns:a16="http://schemas.microsoft.com/office/drawing/2014/main" id="{222FB6A7-1E80-487C-93E6-DCAA8751EF21}"/>
              </a:ext>
            </a:extLst>
          </p:cNvPr>
          <p:cNvSpPr>
            <a:spLocks noGrp="1"/>
          </p:cNvSpPr>
          <p:nvPr>
            <p:ph type="sldNum" sz="quarter" idx="20"/>
          </p:nvPr>
        </p:nvSpPr>
        <p:spPr/>
        <p:txBody>
          <a:bodyPr/>
          <a:lstStyle/>
          <a:p>
            <a:fld id="{19B51A1E-902D-48AF-9020-955120F399B6}" type="slidenum">
              <a:rPr lang="en-US" noProof="0" smtClean="0"/>
              <a:pPr/>
              <a:t>‹#›</a:t>
            </a:fld>
            <a:endParaRPr lang="en-US" noProof="0" dirty="0"/>
          </a:p>
        </p:txBody>
      </p:sp>
    </p:spTree>
    <p:extLst>
      <p:ext uri="{BB962C8B-B14F-4D97-AF65-F5344CB8AC3E}">
        <p14:creationId xmlns:p14="http://schemas.microsoft.com/office/powerpoint/2010/main" val="20496631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F4C50-933F-41F9-AD11-BD02410AA7D5}"/>
              </a:ext>
            </a:extLst>
          </p:cNvPr>
          <p:cNvSpPr>
            <a:spLocks noGrp="1"/>
          </p:cNvSpPr>
          <p:nvPr>
            <p:ph type="title" hasCustomPrompt="1"/>
          </p:nvPr>
        </p:nvSpPr>
        <p:spPr/>
        <p:txBody>
          <a:bodyPr/>
          <a:lstStyle>
            <a:lvl1pPr>
              <a:defRPr>
                <a:solidFill>
                  <a:schemeClr val="tx1">
                    <a:lumMod val="75000"/>
                    <a:lumOff val="25000"/>
                  </a:schemeClr>
                </a:solidFill>
              </a:defRPr>
            </a:lvl1pPr>
          </a:lstStyle>
          <a:p>
            <a:r>
              <a:rPr lang="en-US" noProof="0"/>
              <a:t>Click to edit page title</a:t>
            </a:r>
          </a:p>
        </p:txBody>
      </p:sp>
      <p:sp>
        <p:nvSpPr>
          <p:cNvPr id="7" name="Subtitle 2">
            <a:extLst>
              <a:ext uri="{FF2B5EF4-FFF2-40B4-BE49-F238E27FC236}">
                <a16:creationId xmlns:a16="http://schemas.microsoft.com/office/drawing/2014/main" id="{E97A9A62-1AA6-47A9-A1A0-54196823744C}"/>
              </a:ext>
            </a:extLst>
          </p:cNvPr>
          <p:cNvSpPr>
            <a:spLocks noGrp="1"/>
          </p:cNvSpPr>
          <p:nvPr>
            <p:ph type="body" sz="quarter" idx="32" hasCustomPrompt="1"/>
          </p:nvPr>
        </p:nvSpPr>
        <p:spPr>
          <a:xfrm>
            <a:off x="323850" y="1008000"/>
            <a:ext cx="8504635" cy="360000"/>
          </a:xfrm>
        </p:spPr>
        <p:txBody>
          <a:bodyPr/>
          <a:lstStyle>
            <a:lvl1pPr marL="0" indent="0">
              <a:buNone/>
              <a:defRPr/>
            </a:lvl1pPr>
            <a:lvl2pPr marL="200025" indent="0">
              <a:buNone/>
              <a:defRPr/>
            </a:lvl2pPr>
            <a:lvl3pPr marL="407194" indent="0">
              <a:buNone/>
              <a:defRPr/>
            </a:lvl3pPr>
            <a:lvl4pPr marL="607219" indent="0">
              <a:buNone/>
              <a:defRPr/>
            </a:lvl4pPr>
            <a:lvl5pPr marL="807244" indent="0">
              <a:buNone/>
              <a:defRPr/>
            </a:lvl5pPr>
          </a:lstStyle>
          <a:p>
            <a:pPr lvl="0"/>
            <a:r>
              <a:rPr lang="en-US" noProof="0"/>
              <a:t>Subtitle</a:t>
            </a:r>
          </a:p>
        </p:txBody>
      </p:sp>
      <p:sp>
        <p:nvSpPr>
          <p:cNvPr id="3" name="Content Placeholder 2">
            <a:extLst>
              <a:ext uri="{FF2B5EF4-FFF2-40B4-BE49-F238E27FC236}">
                <a16:creationId xmlns:a16="http://schemas.microsoft.com/office/drawing/2014/main" id="{B1948E38-8FB0-4E51-A01C-C88794372E50}"/>
              </a:ext>
            </a:extLst>
          </p:cNvPr>
          <p:cNvSpPr>
            <a:spLocks noGrp="1"/>
          </p:cNvSpPr>
          <p:nvPr>
            <p:ph idx="1"/>
          </p:nvPr>
        </p:nvSpPr>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Footer Placeholder 3">
            <a:extLst>
              <a:ext uri="{FF2B5EF4-FFF2-40B4-BE49-F238E27FC236}">
                <a16:creationId xmlns:a16="http://schemas.microsoft.com/office/drawing/2014/main" id="{E8FE0EB3-0FF4-4285-B9D3-90A5751B7BBF}"/>
              </a:ext>
            </a:extLst>
          </p:cNvPr>
          <p:cNvSpPr>
            <a:spLocks noGrp="1"/>
          </p:cNvSpPr>
          <p:nvPr>
            <p:ph type="ftr" sz="quarter" idx="12"/>
          </p:nvPr>
        </p:nvSpPr>
        <p:spPr/>
        <p:txBody>
          <a:bodyPr/>
          <a:lstStyle/>
          <a:p>
            <a:r>
              <a:rPr lang="en-US" noProof="0" dirty="0"/>
              <a:t>Add a footer</a:t>
            </a:r>
          </a:p>
        </p:txBody>
      </p:sp>
      <p:sp>
        <p:nvSpPr>
          <p:cNvPr id="5" name="Slide Number Placeholder 4">
            <a:extLst>
              <a:ext uri="{FF2B5EF4-FFF2-40B4-BE49-F238E27FC236}">
                <a16:creationId xmlns:a16="http://schemas.microsoft.com/office/drawing/2014/main" id="{C8DE0AAD-6FBD-416B-A91A-21F2B737919E}"/>
              </a:ext>
            </a:extLst>
          </p:cNvPr>
          <p:cNvSpPr>
            <a:spLocks noGrp="1"/>
          </p:cNvSpPr>
          <p:nvPr>
            <p:ph type="sldNum" sz="quarter" idx="33"/>
          </p:nvPr>
        </p:nvSpPr>
        <p:spPr/>
        <p:txBody>
          <a:bodyPr/>
          <a:lstStyle/>
          <a:p>
            <a:fld id="{19B51A1E-902D-48AF-9020-955120F399B6}" type="slidenum">
              <a:rPr lang="en-US" noProof="0" smtClean="0"/>
              <a:pPr/>
              <a:t>‹#›</a:t>
            </a:fld>
            <a:endParaRPr lang="en-US" noProof="0" dirty="0"/>
          </a:p>
        </p:txBody>
      </p:sp>
    </p:spTree>
    <p:extLst>
      <p:ext uri="{BB962C8B-B14F-4D97-AF65-F5344CB8AC3E}">
        <p14:creationId xmlns:p14="http://schemas.microsoft.com/office/powerpoint/2010/main" val="17345016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EB0D177-9AA4-42F4-9CD7-CD206217CA6D}"/>
              </a:ext>
            </a:extLst>
          </p:cNvPr>
          <p:cNvSpPr/>
          <p:nvPr userDrawn="1"/>
        </p:nvSpPr>
        <p:spPr>
          <a:xfrm>
            <a:off x="7335076" y="6371351"/>
            <a:ext cx="1484923" cy="4319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p>
        </p:txBody>
      </p:sp>
      <p:sp>
        <p:nvSpPr>
          <p:cNvPr id="28" name="Rectangle 27">
            <a:extLst>
              <a:ext uri="{FF2B5EF4-FFF2-40B4-BE49-F238E27FC236}">
                <a16:creationId xmlns:a16="http://schemas.microsoft.com/office/drawing/2014/main" id="{C825DB53-D610-4A40-AFDC-EBC47DB613CE}"/>
              </a:ext>
            </a:extLst>
          </p:cNvPr>
          <p:cNvSpPr/>
          <p:nvPr userDrawn="1"/>
        </p:nvSpPr>
        <p:spPr>
          <a:xfrm>
            <a:off x="7335078" y="6803351"/>
            <a:ext cx="1484923" cy="54650"/>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p>
        </p:txBody>
      </p:sp>
      <p:sp>
        <p:nvSpPr>
          <p:cNvPr id="31" name="Freeform: Shape 30">
            <a:extLst>
              <a:ext uri="{FF2B5EF4-FFF2-40B4-BE49-F238E27FC236}">
                <a16:creationId xmlns:a16="http://schemas.microsoft.com/office/drawing/2014/main" id="{C2B9A6A4-83D0-40B1-8B15-964C84BF0705}"/>
              </a:ext>
            </a:extLst>
          </p:cNvPr>
          <p:cNvSpPr/>
          <p:nvPr userDrawn="1"/>
        </p:nvSpPr>
        <p:spPr>
          <a:xfrm>
            <a:off x="0" y="6371351"/>
            <a:ext cx="7335077" cy="432000"/>
          </a:xfrm>
          <a:custGeom>
            <a:avLst/>
            <a:gdLst>
              <a:gd name="connsiteX0" fmla="*/ 0 w 9780102"/>
              <a:gd name="connsiteY0" fmla="*/ 0 h 432000"/>
              <a:gd name="connsiteX1" fmla="*/ 9780102 w 9780102"/>
              <a:gd name="connsiteY1" fmla="*/ 0 h 432000"/>
              <a:gd name="connsiteX2" fmla="*/ 9780102 w 9780102"/>
              <a:gd name="connsiteY2" fmla="*/ 432000 h 432000"/>
              <a:gd name="connsiteX3" fmla="*/ 0 w 9780102"/>
              <a:gd name="connsiteY3" fmla="*/ 432000 h 432000"/>
            </a:gdLst>
            <a:ahLst/>
            <a:cxnLst>
              <a:cxn ang="0">
                <a:pos x="connsiteX0" y="connsiteY0"/>
              </a:cxn>
              <a:cxn ang="0">
                <a:pos x="connsiteX1" y="connsiteY1"/>
              </a:cxn>
              <a:cxn ang="0">
                <a:pos x="connsiteX2" y="connsiteY2"/>
              </a:cxn>
              <a:cxn ang="0">
                <a:pos x="connsiteX3" y="connsiteY3"/>
              </a:cxn>
            </a:cxnLst>
            <a:rect l="l" t="t" r="r" b="b"/>
            <a:pathLst>
              <a:path w="9780102" h="432000">
                <a:moveTo>
                  <a:pt x="0" y="0"/>
                </a:moveTo>
                <a:lnTo>
                  <a:pt x="9780102" y="0"/>
                </a:lnTo>
                <a:lnTo>
                  <a:pt x="9780102" y="432000"/>
                </a:lnTo>
                <a:lnTo>
                  <a:pt x="0" y="43200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p>
        </p:txBody>
      </p:sp>
      <p:sp>
        <p:nvSpPr>
          <p:cNvPr id="2" name="Title Placeholder 1">
            <a:extLst>
              <a:ext uri="{FF2B5EF4-FFF2-40B4-BE49-F238E27FC236}">
                <a16:creationId xmlns:a16="http://schemas.microsoft.com/office/drawing/2014/main" id="{090F41A2-6535-4CA6-81E4-026A5B56D9D7}"/>
              </a:ext>
            </a:extLst>
          </p:cNvPr>
          <p:cNvSpPr>
            <a:spLocks noGrp="1"/>
          </p:cNvSpPr>
          <p:nvPr>
            <p:ph type="title"/>
          </p:nvPr>
        </p:nvSpPr>
        <p:spPr>
          <a:xfrm>
            <a:off x="324000" y="432000"/>
            <a:ext cx="8496000" cy="432000"/>
          </a:xfrm>
          <a:prstGeom prst="rect">
            <a:avLst/>
          </a:prstGeom>
        </p:spPr>
        <p:txBody>
          <a:bodyPr vert="horz" lIns="0" tIns="0" rIns="0" bIns="0" rtlCol="0" anchor="ctr">
            <a:noAutofit/>
          </a:bodyPr>
          <a:lstStyle/>
          <a:p>
            <a:r>
              <a:rPr lang="en-US" noProof="0"/>
              <a:t>Click to edit page title</a:t>
            </a:r>
          </a:p>
        </p:txBody>
      </p:sp>
      <p:sp>
        <p:nvSpPr>
          <p:cNvPr id="3" name="Text Placeholder 2">
            <a:extLst>
              <a:ext uri="{FF2B5EF4-FFF2-40B4-BE49-F238E27FC236}">
                <a16:creationId xmlns:a16="http://schemas.microsoft.com/office/drawing/2014/main" id="{213AB95C-7DD4-4796-80E4-1B7466A2A037}"/>
              </a:ext>
            </a:extLst>
          </p:cNvPr>
          <p:cNvSpPr>
            <a:spLocks noGrp="1"/>
          </p:cNvSpPr>
          <p:nvPr>
            <p:ph type="body" idx="1"/>
          </p:nvPr>
        </p:nvSpPr>
        <p:spPr>
          <a:xfrm>
            <a:off x="324000" y="1512000"/>
            <a:ext cx="8496000" cy="4679250"/>
          </a:xfrm>
          <a:prstGeom prst="rect">
            <a:avLst/>
          </a:prstGeom>
        </p:spPr>
        <p:txBody>
          <a:bodyPr vert="horz" lIns="0" tIns="0" rIns="0" bIns="0" rtlCol="0">
            <a:noAutofit/>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Footer Placeholder 4">
            <a:extLst>
              <a:ext uri="{FF2B5EF4-FFF2-40B4-BE49-F238E27FC236}">
                <a16:creationId xmlns:a16="http://schemas.microsoft.com/office/drawing/2014/main" id="{58879C91-B77F-4273-9A27-A3535FB889DB}"/>
              </a:ext>
            </a:extLst>
          </p:cNvPr>
          <p:cNvSpPr>
            <a:spLocks noGrp="1"/>
          </p:cNvSpPr>
          <p:nvPr>
            <p:ph type="ftr" sz="quarter" idx="3"/>
          </p:nvPr>
        </p:nvSpPr>
        <p:spPr>
          <a:xfrm>
            <a:off x="324000" y="6439820"/>
            <a:ext cx="4248000" cy="295062"/>
          </a:xfrm>
          <a:prstGeom prst="rect">
            <a:avLst/>
          </a:prstGeom>
          <a:noFill/>
        </p:spPr>
        <p:txBody>
          <a:bodyPr vert="horz" lIns="0" tIns="0" rIns="0" bIns="0" rtlCol="0" anchor="ctr"/>
          <a:lstStyle>
            <a:lvl1pPr algn="l">
              <a:defRPr sz="900">
                <a:solidFill>
                  <a:schemeClr val="tx1">
                    <a:lumMod val="75000"/>
                    <a:lumOff val="25000"/>
                  </a:schemeClr>
                </a:solidFill>
              </a:defRPr>
            </a:lvl1pPr>
          </a:lstStyle>
          <a:p>
            <a:r>
              <a:rPr lang="en-US" noProof="0" dirty="0"/>
              <a:t>Add a footer</a:t>
            </a:r>
          </a:p>
        </p:txBody>
      </p:sp>
      <p:sp>
        <p:nvSpPr>
          <p:cNvPr id="6" name="Slide Number Placeholder 5">
            <a:extLst>
              <a:ext uri="{FF2B5EF4-FFF2-40B4-BE49-F238E27FC236}">
                <a16:creationId xmlns:a16="http://schemas.microsoft.com/office/drawing/2014/main" id="{5ECA3099-A94F-4C3E-BC29-780EDD38F722}"/>
              </a:ext>
            </a:extLst>
          </p:cNvPr>
          <p:cNvSpPr>
            <a:spLocks noGrp="1"/>
          </p:cNvSpPr>
          <p:nvPr>
            <p:ph type="sldNum" sz="quarter" idx="4"/>
          </p:nvPr>
        </p:nvSpPr>
        <p:spPr>
          <a:xfrm>
            <a:off x="8820000" y="6371351"/>
            <a:ext cx="324000" cy="432000"/>
          </a:xfrm>
          <a:prstGeom prst="rect">
            <a:avLst/>
          </a:prstGeom>
          <a:solidFill>
            <a:schemeClr val="tx1">
              <a:lumMod val="75000"/>
              <a:lumOff val="25000"/>
            </a:schemeClr>
          </a:solidFill>
        </p:spPr>
        <p:txBody>
          <a:bodyPr vert="horz" lIns="0" tIns="0" rIns="0" bIns="0" rtlCol="0" anchor="ctr"/>
          <a:lstStyle>
            <a:lvl1pPr algn="ctr">
              <a:defRPr sz="900">
                <a:solidFill>
                  <a:schemeClr val="bg1"/>
                </a:solidFill>
                <a:latin typeface="+mj-lt"/>
              </a:defRPr>
            </a:lvl1pPr>
          </a:lstStyle>
          <a:p>
            <a:fld id="{19B51A1E-902D-48AF-9020-955120F399B6}" type="slidenum">
              <a:rPr lang="en-US" noProof="0" smtClean="0"/>
              <a:pPr/>
              <a:t>‹#›</a:t>
            </a:fld>
            <a:endParaRPr lang="en-US" noProof="0" dirty="0"/>
          </a:p>
        </p:txBody>
      </p:sp>
      <p:sp>
        <p:nvSpPr>
          <p:cNvPr id="4" name="TextBox 3">
            <a:extLst>
              <a:ext uri="{FF2B5EF4-FFF2-40B4-BE49-F238E27FC236}">
                <a16:creationId xmlns:a16="http://schemas.microsoft.com/office/drawing/2014/main" id="{34FDC6F9-37F9-4E25-AECA-D307B8421C73}"/>
              </a:ext>
            </a:extLst>
          </p:cNvPr>
          <p:cNvSpPr txBox="1"/>
          <p:nvPr userDrawn="1"/>
        </p:nvSpPr>
        <p:spPr>
          <a:xfrm>
            <a:off x="7682325" y="6469434"/>
            <a:ext cx="790425" cy="286975"/>
          </a:xfrm>
          <a:prstGeom prst="rect">
            <a:avLst/>
          </a:prstGeom>
          <a:noFill/>
        </p:spPr>
        <p:txBody>
          <a:bodyPr wrap="square" tIns="81000" bIns="0" rtlCol="0" anchor="ctr">
            <a:spAutoFit/>
          </a:bodyPr>
          <a:lstStyle/>
          <a:p>
            <a:pPr algn="r">
              <a:lnSpc>
                <a:spcPts val="750"/>
              </a:lnSpc>
            </a:pPr>
            <a:r>
              <a:rPr lang="en-US" sz="1875" b="1" i="0" spc="-75" baseline="0" noProof="0" dirty="0">
                <a:solidFill>
                  <a:schemeClr val="accent1"/>
                </a:solidFill>
                <a:latin typeface="+mj-lt"/>
              </a:rPr>
              <a:t>TREY</a:t>
            </a:r>
            <a:r>
              <a:rPr lang="en-US" sz="1200" b="1" i="0" spc="-75" baseline="0" noProof="0" dirty="0">
                <a:solidFill>
                  <a:schemeClr val="accent1"/>
                </a:solidFill>
                <a:latin typeface="+mj-lt"/>
              </a:rPr>
              <a:t> </a:t>
            </a:r>
            <a:br>
              <a:rPr lang="en-US" sz="1200" b="1" i="0" spc="-75" baseline="0" noProof="0" dirty="0">
                <a:solidFill>
                  <a:schemeClr val="accent1"/>
                </a:solidFill>
                <a:latin typeface="+mj-lt"/>
              </a:rPr>
            </a:br>
            <a:r>
              <a:rPr lang="en-US" sz="900" b="0" i="0" spc="105" baseline="0" noProof="0" dirty="0">
                <a:solidFill>
                  <a:schemeClr val="tx1">
                    <a:lumMod val="75000"/>
                    <a:lumOff val="25000"/>
                  </a:schemeClr>
                </a:solidFill>
                <a:latin typeface="+mj-lt"/>
              </a:rPr>
              <a:t>research</a:t>
            </a:r>
          </a:p>
        </p:txBody>
      </p:sp>
      <p:sp>
        <p:nvSpPr>
          <p:cNvPr id="9" name="Rectangle 8">
            <a:extLst>
              <a:ext uri="{FF2B5EF4-FFF2-40B4-BE49-F238E27FC236}">
                <a16:creationId xmlns:a16="http://schemas.microsoft.com/office/drawing/2014/main" id="{4BC39664-EB8B-4A32-915A-D4308F792772}"/>
              </a:ext>
            </a:extLst>
          </p:cNvPr>
          <p:cNvSpPr/>
          <p:nvPr userDrawn="1"/>
        </p:nvSpPr>
        <p:spPr>
          <a:xfrm>
            <a:off x="0" y="6803351"/>
            <a:ext cx="7335078" cy="546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p>
        </p:txBody>
      </p:sp>
      <p:sp>
        <p:nvSpPr>
          <p:cNvPr id="29" name="Rectangle 28">
            <a:extLst>
              <a:ext uri="{FF2B5EF4-FFF2-40B4-BE49-F238E27FC236}">
                <a16:creationId xmlns:a16="http://schemas.microsoft.com/office/drawing/2014/main" id="{9B49670D-8F18-44A8-B217-67B412095C0D}"/>
              </a:ext>
            </a:extLst>
          </p:cNvPr>
          <p:cNvSpPr/>
          <p:nvPr userDrawn="1"/>
        </p:nvSpPr>
        <p:spPr>
          <a:xfrm>
            <a:off x="8820000" y="6803351"/>
            <a:ext cx="324000" cy="546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p>
        </p:txBody>
      </p:sp>
      <p:cxnSp>
        <p:nvCxnSpPr>
          <p:cNvPr id="18" name="Straight Connector 17">
            <a:extLst>
              <a:ext uri="{FF2B5EF4-FFF2-40B4-BE49-F238E27FC236}">
                <a16:creationId xmlns:a16="http://schemas.microsoft.com/office/drawing/2014/main" id="{030FA059-EC32-4FFF-9673-48849B2FA43A}"/>
              </a:ext>
            </a:extLst>
          </p:cNvPr>
          <p:cNvCxnSpPr>
            <a:cxnSpLocks/>
          </p:cNvCxnSpPr>
          <p:nvPr userDrawn="1"/>
        </p:nvCxnSpPr>
        <p:spPr>
          <a:xfrm flipH="1">
            <a:off x="1" y="6371351"/>
            <a:ext cx="9143999" cy="0"/>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6163275"/>
      </p:ext>
    </p:extLst>
  </p:cSld>
  <p:clrMap bg1="lt1" tx1="dk1" bg2="lt2" tx2="dk2" accent1="accent1" accent2="accent2" accent3="accent3" accent4="accent4" accent5="accent5" accent6="accent6" hlink="hlink" folHlink="folHlink"/>
  <p:sldLayoutIdLst>
    <p:sldLayoutId id="2147483649" r:id="rId1"/>
    <p:sldLayoutId id="2147483662" r:id="rId2"/>
    <p:sldLayoutId id="2147483663" r:id="rId3"/>
    <p:sldLayoutId id="2147483658" r:id="rId4"/>
    <p:sldLayoutId id="2147483666" r:id="rId5"/>
    <p:sldLayoutId id="2147483659" r:id="rId6"/>
    <p:sldLayoutId id="2147483660" r:id="rId7"/>
    <p:sldLayoutId id="2147483664" r:id="rId8"/>
    <p:sldLayoutId id="2147483650" r:id="rId9"/>
    <p:sldLayoutId id="2147483652" r:id="rId10"/>
    <p:sldLayoutId id="2147483656" r:id="rId11"/>
    <p:sldLayoutId id="2147483657" r:id="rId12"/>
    <p:sldLayoutId id="2147483667" r:id="rId13"/>
    <p:sldLayoutId id="2147483668" r:id="rId14"/>
    <p:sldLayoutId id="2147483669" r:id="rId15"/>
    <p:sldLayoutId id="2147483670" r:id="rId16"/>
    <p:sldLayoutId id="2147483671" r:id="rId17"/>
    <p:sldLayoutId id="2147483673" r:id="rId18"/>
    <p:sldLayoutId id="2147483674" r:id="rId19"/>
    <p:sldLayoutId id="2147483654" r:id="rId20"/>
    <p:sldLayoutId id="2147483655" r:id="rId21"/>
    <p:sldLayoutId id="2147483675" r:id="rId22"/>
    <p:sldLayoutId id="2147483672" r:id="rId23"/>
  </p:sldLayoutIdLst>
  <p:hf hdr="0" dt="0"/>
  <p:txStyles>
    <p:titleStyle>
      <a:lvl1pPr algn="l" defTabSz="685800" rtl="0" eaLnBrk="1" latinLnBrk="0" hangingPunct="1">
        <a:lnSpc>
          <a:spcPct val="90000"/>
        </a:lnSpc>
        <a:spcBef>
          <a:spcPct val="0"/>
        </a:spcBef>
        <a:buNone/>
        <a:defRPr sz="2400" b="1" kern="1200" spc="-113">
          <a:solidFill>
            <a:schemeClr val="tx1">
              <a:lumMod val="75000"/>
              <a:lumOff val="25000"/>
            </a:schemeClr>
          </a:solidFill>
          <a:latin typeface="+mj-lt"/>
          <a:ea typeface="+mj-ea"/>
          <a:cs typeface="+mj-cs"/>
        </a:defRPr>
      </a:lvl1pPr>
    </p:titleStyle>
    <p:bodyStyle>
      <a:lvl1pPr marL="200025" indent="-200025" algn="l" defTabSz="685800" rtl="0" eaLnBrk="1" latinLnBrk="0" hangingPunct="1">
        <a:lnSpc>
          <a:spcPct val="90000"/>
        </a:lnSpc>
        <a:spcBef>
          <a:spcPts val="750"/>
        </a:spcBef>
        <a:buFont typeface="Arial" panose="020B0604020202020204" pitchFamily="34" charset="0"/>
        <a:buChar char="•"/>
        <a:defRPr sz="1350" kern="1200">
          <a:solidFill>
            <a:schemeClr val="tx1">
              <a:lumMod val="75000"/>
              <a:lumOff val="25000"/>
            </a:schemeClr>
          </a:solidFill>
          <a:latin typeface="+mn-lt"/>
          <a:ea typeface="+mn-ea"/>
          <a:cs typeface="+mn-cs"/>
        </a:defRPr>
      </a:lvl1pPr>
      <a:lvl2pPr marL="407194" indent="-207169" algn="l" defTabSz="685800" rtl="0" eaLnBrk="1" latinLnBrk="0" hangingPunct="1">
        <a:lnSpc>
          <a:spcPct val="90000"/>
        </a:lnSpc>
        <a:spcBef>
          <a:spcPts val="375"/>
        </a:spcBef>
        <a:buFont typeface="Arial" panose="020B0604020202020204" pitchFamily="34" charset="0"/>
        <a:buChar char="•"/>
        <a:defRPr sz="1200" kern="1200">
          <a:solidFill>
            <a:schemeClr val="tx1">
              <a:lumMod val="75000"/>
              <a:lumOff val="25000"/>
            </a:schemeClr>
          </a:solidFill>
          <a:latin typeface="+mn-lt"/>
          <a:ea typeface="+mn-ea"/>
          <a:cs typeface="+mn-cs"/>
        </a:defRPr>
      </a:lvl2pPr>
      <a:lvl3pPr marL="607219" indent="-200025" algn="l" defTabSz="685800" rtl="0" eaLnBrk="1" latinLnBrk="0" hangingPunct="1">
        <a:lnSpc>
          <a:spcPct val="90000"/>
        </a:lnSpc>
        <a:spcBef>
          <a:spcPts val="375"/>
        </a:spcBef>
        <a:buFont typeface="Arial" panose="020B0604020202020204" pitchFamily="34" charset="0"/>
        <a:buChar char="•"/>
        <a:defRPr sz="1050" kern="1200">
          <a:solidFill>
            <a:schemeClr val="tx1">
              <a:lumMod val="75000"/>
              <a:lumOff val="25000"/>
            </a:schemeClr>
          </a:solidFill>
          <a:latin typeface="+mn-lt"/>
          <a:ea typeface="+mn-ea"/>
          <a:cs typeface="+mn-cs"/>
        </a:defRPr>
      </a:lvl3pPr>
      <a:lvl4pPr marL="807244" indent="-200025" algn="l" defTabSz="685800" rtl="0" eaLnBrk="1" latinLnBrk="0" hangingPunct="1">
        <a:lnSpc>
          <a:spcPct val="90000"/>
        </a:lnSpc>
        <a:spcBef>
          <a:spcPts val="375"/>
        </a:spcBef>
        <a:buFont typeface="Arial" panose="020B0604020202020204" pitchFamily="34" charset="0"/>
        <a:buChar char="•"/>
        <a:defRPr sz="1050" kern="1200">
          <a:solidFill>
            <a:schemeClr val="tx1">
              <a:lumMod val="75000"/>
              <a:lumOff val="25000"/>
            </a:schemeClr>
          </a:solidFill>
          <a:latin typeface="+mn-lt"/>
          <a:ea typeface="+mn-ea"/>
          <a:cs typeface="+mn-cs"/>
        </a:defRPr>
      </a:lvl4pPr>
      <a:lvl5pPr marL="1007269" indent="-200025" algn="l" defTabSz="685800" rtl="0" eaLnBrk="1" latinLnBrk="0" hangingPunct="1">
        <a:lnSpc>
          <a:spcPct val="90000"/>
        </a:lnSpc>
        <a:spcBef>
          <a:spcPts val="375"/>
        </a:spcBef>
        <a:buFont typeface="Arial" panose="020B0604020202020204" pitchFamily="34" charset="0"/>
        <a:buChar char="•"/>
        <a:defRPr sz="1050" kern="1200">
          <a:solidFill>
            <a:schemeClr val="tx1">
              <a:lumMod val="75000"/>
              <a:lumOff val="25000"/>
            </a:schemeClr>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6.xml"/><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19.xml"/><Relationship Id="rId5" Type="http://schemas.openxmlformats.org/officeDocument/2006/relationships/image" Target="../media/image2.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tx1">
            <a:lumMod val="75000"/>
            <a:lumOff val="25000"/>
          </a:schemeClr>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00B3D2B-613A-41BE-987D-E6A1324B456D}"/>
              </a:ext>
            </a:extLst>
          </p:cNvPr>
          <p:cNvSpPr>
            <a:spLocks noGrp="1"/>
          </p:cNvSpPr>
          <p:nvPr>
            <p:ph type="title"/>
          </p:nvPr>
        </p:nvSpPr>
        <p:spPr>
          <a:xfrm>
            <a:off x="-1275" y="1537855"/>
            <a:ext cx="8306445" cy="2405365"/>
          </a:xfrm>
        </p:spPr>
        <p:txBody>
          <a:bodyPr/>
          <a:lstStyle/>
          <a:p>
            <a:r>
              <a:rPr lang="en-US" sz="2400" dirty="0">
                <a:solidFill>
                  <a:srgbClr val="002060"/>
                </a:solidFill>
                <a:latin typeface="Cambria"/>
                <a:ea typeface="Cambria" panose="02040503050406030204" pitchFamily="18" charset="0"/>
                <a:cs typeface="Calibri Light"/>
              </a:rPr>
              <a:t>Government of  the Virgin Islands </a:t>
            </a:r>
            <a:br>
              <a:rPr lang="en-US" sz="2400" dirty="0">
                <a:latin typeface="Cambria" panose="02040503050406030204" pitchFamily="18" charset="0"/>
                <a:ea typeface="Cambria" panose="02040503050406030204" pitchFamily="18" charset="0"/>
                <a:cs typeface="Calibri Light" panose="020F0302020204030204" pitchFamily="34" charset="0"/>
              </a:rPr>
            </a:br>
            <a:r>
              <a:rPr lang="en-US" sz="3300" dirty="0">
                <a:solidFill>
                  <a:srgbClr val="002060"/>
                </a:solidFill>
                <a:latin typeface="Cambria"/>
                <a:ea typeface="Cambria" panose="02040503050406030204" pitchFamily="18" charset="0"/>
                <a:cs typeface="Calibri Light"/>
              </a:rPr>
              <a:t>Fall Revenue Estimating  Conference</a:t>
            </a:r>
            <a:br>
              <a:rPr lang="en-US" sz="3600" dirty="0">
                <a:latin typeface="Cambria" panose="02040503050406030204" pitchFamily="18" charset="0"/>
                <a:ea typeface="Cambria" panose="02040503050406030204" pitchFamily="18" charset="0"/>
                <a:cs typeface="Calibri Light" panose="020F0302020204030204" pitchFamily="34" charset="0"/>
              </a:rPr>
            </a:br>
            <a:r>
              <a:rPr lang="en-US" sz="2400" spc="100" dirty="0">
                <a:solidFill>
                  <a:srgbClr val="002060"/>
                </a:solidFill>
                <a:latin typeface="Cambria"/>
                <a:ea typeface="Cambria" panose="02040503050406030204" pitchFamily="18" charset="0"/>
                <a:cs typeface="Calibri Light"/>
              </a:rPr>
              <a:t>Friday, March 25, 2022</a:t>
            </a:r>
          </a:p>
        </p:txBody>
      </p:sp>
      <p:sp>
        <p:nvSpPr>
          <p:cNvPr id="10" name="Text Placeholder 9">
            <a:extLst>
              <a:ext uri="{FF2B5EF4-FFF2-40B4-BE49-F238E27FC236}">
                <a16:creationId xmlns:a16="http://schemas.microsoft.com/office/drawing/2014/main" id="{2972F17A-D965-40B9-8ABB-C634072DBCC0}"/>
              </a:ext>
            </a:extLst>
          </p:cNvPr>
          <p:cNvSpPr>
            <a:spLocks noGrp="1"/>
          </p:cNvSpPr>
          <p:nvPr>
            <p:ph type="body" sz="quarter" idx="13"/>
          </p:nvPr>
        </p:nvSpPr>
        <p:spPr>
          <a:xfrm>
            <a:off x="-1275" y="3940319"/>
            <a:ext cx="8305170" cy="2086408"/>
          </a:xfrm>
        </p:spPr>
        <p:txBody>
          <a:bodyPr/>
          <a:lstStyle/>
          <a:p>
            <a:r>
              <a:rPr lang="en-US" sz="2400" b="1" i="1" dirty="0"/>
              <a:t>Department of Planning &amp; Natural Resources </a:t>
            </a:r>
          </a:p>
          <a:p>
            <a:endParaRPr lang="en-US" sz="2400" b="1" i="1" dirty="0"/>
          </a:p>
          <a:p>
            <a:r>
              <a:rPr lang="en-US" sz="2400" b="1" i="1" dirty="0"/>
              <a:t>Jean-Pierre L. Oriol </a:t>
            </a:r>
          </a:p>
          <a:p>
            <a:r>
              <a:rPr lang="en-US" sz="2400" b="1" i="1" dirty="0"/>
              <a:t>Commissioner</a:t>
            </a:r>
          </a:p>
          <a:p>
            <a:endParaRPr lang="en-US" sz="2400" b="1" i="1" dirty="0"/>
          </a:p>
        </p:txBody>
      </p:sp>
      <p:sp>
        <p:nvSpPr>
          <p:cNvPr id="5" name="Slide Number Placeholder 4">
            <a:extLst>
              <a:ext uri="{FF2B5EF4-FFF2-40B4-BE49-F238E27FC236}">
                <a16:creationId xmlns:a16="http://schemas.microsoft.com/office/drawing/2014/main" id="{F6964141-6F81-4947-A236-746D94ED3F6F}"/>
              </a:ext>
            </a:extLst>
          </p:cNvPr>
          <p:cNvSpPr>
            <a:spLocks noGrp="1"/>
          </p:cNvSpPr>
          <p:nvPr>
            <p:ph type="sldNum" sz="quarter" idx="12"/>
          </p:nvPr>
        </p:nvSpPr>
        <p:spPr>
          <a:solidFill>
            <a:schemeClr val="tx1">
              <a:lumMod val="95000"/>
              <a:lumOff val="5000"/>
            </a:schemeClr>
          </a:solidFill>
        </p:spPr>
        <p:txBody>
          <a:bodyPr/>
          <a:lstStyle/>
          <a:p>
            <a:fld id="{19B51A1E-902D-48AF-9020-955120F399B6}" type="slidenum">
              <a:rPr lang="en-US" smtClean="0"/>
              <a:pPr/>
              <a:t>1</a:t>
            </a:fld>
            <a:endParaRPr lang="en-US" dirty="0"/>
          </a:p>
        </p:txBody>
      </p:sp>
      <p:pic>
        <p:nvPicPr>
          <p:cNvPr id="9" name="Picture 8"/>
          <p:cNvPicPr>
            <a:picLocks noChangeAspect="1"/>
          </p:cNvPicPr>
          <p:nvPr/>
        </p:nvPicPr>
        <p:blipFill>
          <a:blip r:embed="rId3"/>
          <a:stretch>
            <a:fillRect/>
          </a:stretch>
        </p:blipFill>
        <p:spPr>
          <a:xfrm>
            <a:off x="6546273" y="1959095"/>
            <a:ext cx="1517072" cy="1562884"/>
          </a:xfrm>
          <a:prstGeom prst="rect">
            <a:avLst/>
          </a:prstGeom>
        </p:spPr>
      </p:pic>
    </p:spTree>
    <p:extLst>
      <p:ext uri="{BB962C8B-B14F-4D97-AF65-F5344CB8AC3E}">
        <p14:creationId xmlns:p14="http://schemas.microsoft.com/office/powerpoint/2010/main" val="8162440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60F281-4FF6-4617-A809-AC9C15ECF18A}"/>
              </a:ext>
            </a:extLst>
          </p:cNvPr>
          <p:cNvSpPr>
            <a:spLocks noGrp="1"/>
          </p:cNvSpPr>
          <p:nvPr>
            <p:ph type="title"/>
          </p:nvPr>
        </p:nvSpPr>
        <p:spPr>
          <a:xfrm>
            <a:off x="0" y="0"/>
            <a:ext cx="9144000" cy="1161100"/>
          </a:xfrm>
          <a:solidFill>
            <a:srgbClr val="002060"/>
          </a:solidFill>
          <a:ln w="19050">
            <a:solidFill>
              <a:srgbClr val="0070C0"/>
            </a:solidFill>
          </a:ln>
        </p:spPr>
        <p:txBody>
          <a:bodyPr/>
          <a:lstStyle/>
          <a:p>
            <a:pPr algn="ctr"/>
            <a:r>
              <a:rPr lang="en-US" sz="2800" dirty="0">
                <a:solidFill>
                  <a:srgbClr val="002060"/>
                </a:solidFill>
                <a:latin typeface="Bodoni MT Black" panose="02070A03080606020203" pitchFamily="18" charset="0"/>
              </a:rPr>
              <a:t>         </a:t>
            </a:r>
            <a:r>
              <a:rPr lang="en-US" sz="2800" dirty="0">
                <a:solidFill>
                  <a:schemeClr val="bg1"/>
                </a:solidFill>
                <a:latin typeface="Georgia" panose="02040502050405020303" pitchFamily="18" charset="0"/>
              </a:rPr>
              <a:t>Natural Resources Reclamation Fund</a:t>
            </a:r>
          </a:p>
        </p:txBody>
      </p:sp>
      <p:sp>
        <p:nvSpPr>
          <p:cNvPr id="6" name="Slide Number Placeholder 5">
            <a:extLst>
              <a:ext uri="{FF2B5EF4-FFF2-40B4-BE49-F238E27FC236}">
                <a16:creationId xmlns:a16="http://schemas.microsoft.com/office/drawing/2014/main" id="{1C554D9F-1895-486E-BFBA-905BB2D29E08}"/>
              </a:ext>
            </a:extLst>
          </p:cNvPr>
          <p:cNvSpPr>
            <a:spLocks noGrp="1"/>
          </p:cNvSpPr>
          <p:nvPr>
            <p:ph type="sldNum" sz="quarter" idx="33"/>
          </p:nvPr>
        </p:nvSpPr>
        <p:spPr>
          <a:solidFill>
            <a:schemeClr val="tx1">
              <a:lumMod val="95000"/>
              <a:lumOff val="5000"/>
            </a:schemeClr>
          </a:solidFill>
        </p:spPr>
        <p:txBody>
          <a:bodyPr/>
          <a:lstStyle/>
          <a:p>
            <a:fld id="{19B51A1E-902D-48AF-9020-955120F399B6}" type="slidenum">
              <a:rPr lang="en-US" smtClean="0"/>
              <a:pPr/>
              <a:t>10</a:t>
            </a:fld>
            <a:endParaRPr lang="en-US" dirty="0"/>
          </a:p>
        </p:txBody>
      </p:sp>
      <p:pic>
        <p:nvPicPr>
          <p:cNvPr id="7" name="Picture 6"/>
          <p:cNvPicPr>
            <a:picLocks noChangeAspect="1"/>
          </p:cNvPicPr>
          <p:nvPr/>
        </p:nvPicPr>
        <p:blipFill>
          <a:blip r:embed="rId3"/>
          <a:stretch>
            <a:fillRect/>
          </a:stretch>
        </p:blipFill>
        <p:spPr>
          <a:xfrm>
            <a:off x="173228" y="110130"/>
            <a:ext cx="1051010" cy="926334"/>
          </a:xfrm>
          <a:prstGeom prst="ellipse">
            <a:avLst/>
          </a:prstGeom>
          <a:ln w="190500" cap="rnd">
            <a:solidFill>
              <a:schemeClr val="accent1"/>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5" name="Picture 4"/>
          <p:cNvPicPr>
            <a:picLocks noChangeAspect="1"/>
          </p:cNvPicPr>
          <p:nvPr/>
        </p:nvPicPr>
        <p:blipFill>
          <a:blip r:embed="rId4"/>
          <a:stretch>
            <a:fillRect/>
          </a:stretch>
        </p:blipFill>
        <p:spPr>
          <a:xfrm>
            <a:off x="0" y="1146594"/>
            <a:ext cx="9144793" cy="91448"/>
          </a:xfrm>
          <a:prstGeom prst="rect">
            <a:avLst/>
          </a:prstGeom>
        </p:spPr>
      </p:pic>
      <p:graphicFrame>
        <p:nvGraphicFramePr>
          <p:cNvPr id="3" name="Table 2"/>
          <p:cNvGraphicFramePr>
            <a:graphicFrameLocks noGrp="1"/>
          </p:cNvGraphicFramePr>
          <p:nvPr>
            <p:extLst>
              <p:ext uri="{D42A27DB-BD31-4B8C-83A1-F6EECF244321}">
                <p14:modId xmlns:p14="http://schemas.microsoft.com/office/powerpoint/2010/main" val="720067565"/>
              </p:ext>
            </p:extLst>
          </p:nvPr>
        </p:nvGraphicFramePr>
        <p:xfrm>
          <a:off x="259772" y="1605539"/>
          <a:ext cx="8645235" cy="4284456"/>
        </p:xfrm>
        <a:graphic>
          <a:graphicData uri="http://schemas.openxmlformats.org/drawingml/2006/table">
            <a:tbl>
              <a:tblPr/>
              <a:tblGrid>
                <a:gridCol w="1634039">
                  <a:extLst>
                    <a:ext uri="{9D8B030D-6E8A-4147-A177-3AD203B41FA5}">
                      <a16:colId xmlns:a16="http://schemas.microsoft.com/office/drawing/2014/main" val="3462226059"/>
                    </a:ext>
                  </a:extLst>
                </a:gridCol>
                <a:gridCol w="1533948">
                  <a:extLst>
                    <a:ext uri="{9D8B030D-6E8A-4147-A177-3AD203B41FA5}">
                      <a16:colId xmlns:a16="http://schemas.microsoft.com/office/drawing/2014/main" val="2059010923"/>
                    </a:ext>
                  </a:extLst>
                </a:gridCol>
                <a:gridCol w="1369312">
                  <a:extLst>
                    <a:ext uri="{9D8B030D-6E8A-4147-A177-3AD203B41FA5}">
                      <a16:colId xmlns:a16="http://schemas.microsoft.com/office/drawing/2014/main" val="2419007920"/>
                    </a:ext>
                  </a:extLst>
                </a:gridCol>
                <a:gridCol w="1369312">
                  <a:extLst>
                    <a:ext uri="{9D8B030D-6E8A-4147-A177-3AD203B41FA5}">
                      <a16:colId xmlns:a16="http://schemas.microsoft.com/office/drawing/2014/main" val="1441464476"/>
                    </a:ext>
                  </a:extLst>
                </a:gridCol>
                <a:gridCol w="1369312">
                  <a:extLst>
                    <a:ext uri="{9D8B030D-6E8A-4147-A177-3AD203B41FA5}">
                      <a16:colId xmlns:a16="http://schemas.microsoft.com/office/drawing/2014/main" val="3157764744"/>
                    </a:ext>
                  </a:extLst>
                </a:gridCol>
                <a:gridCol w="1369312">
                  <a:extLst>
                    <a:ext uri="{9D8B030D-6E8A-4147-A177-3AD203B41FA5}">
                      <a16:colId xmlns:a16="http://schemas.microsoft.com/office/drawing/2014/main" val="2821807543"/>
                    </a:ext>
                  </a:extLst>
                </a:gridCol>
              </a:tblGrid>
              <a:tr h="447630">
                <a:tc>
                  <a:txBody>
                    <a:bodyPr/>
                    <a:lstStyle/>
                    <a:p>
                      <a:pPr algn="ctr" fontAlgn="b"/>
                      <a:r>
                        <a:rPr lang="en-US" sz="1200" b="1" i="0" u="none" strike="noStrike" dirty="0">
                          <a:solidFill>
                            <a:srgbClr val="FFFFFF"/>
                          </a:solidFill>
                          <a:effectLst/>
                          <a:latin typeface="Arial"/>
                        </a:rPr>
                        <a:t>Categories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b"/>
                      <a:r>
                        <a:rPr lang="en-US" sz="1200" b="1" i="0" u="none" strike="noStrike" dirty="0">
                          <a:solidFill>
                            <a:srgbClr val="FFFFFF"/>
                          </a:solidFill>
                          <a:effectLst/>
                          <a:latin typeface="Arial"/>
                        </a:rPr>
                        <a:t>FY2021 Actuals</a:t>
                      </a:r>
                      <a:endParaRPr lang="en-US" sz="1200" b="1" i="0" u="none" strike="noStrike" dirty="0">
                        <a:solidFill>
                          <a:srgbClr val="FFFFFF"/>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b"/>
                      <a:r>
                        <a:rPr lang="en-US" sz="1200" b="1" i="0" u="none" strike="noStrike" dirty="0">
                          <a:solidFill>
                            <a:srgbClr val="FFFFFF"/>
                          </a:solidFill>
                          <a:effectLst/>
                          <a:latin typeface="Arial"/>
                        </a:rPr>
                        <a:t>FY2022</a:t>
                      </a:r>
                      <a:endParaRPr lang="en-US" sz="1200" b="1" i="0" u="none" strike="noStrike" dirty="0">
                        <a:solidFill>
                          <a:srgbClr val="FFFFFF"/>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b"/>
                      <a:r>
                        <a:rPr lang="en-US" sz="1200" b="1" i="0" u="none" strike="noStrike" dirty="0">
                          <a:solidFill>
                            <a:srgbClr val="FFFFFF"/>
                          </a:solidFill>
                          <a:effectLst/>
                          <a:latin typeface="Arial" panose="020B0604020202020204" pitchFamily="34" charset="0"/>
                        </a:rPr>
                        <a:t>FY2022 Actuals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b"/>
                      <a:r>
                        <a:rPr lang="en-US" sz="1200" b="1" i="0" u="none" strike="noStrike" dirty="0">
                          <a:solidFill>
                            <a:srgbClr val="FFFFFF"/>
                          </a:solidFill>
                          <a:effectLst/>
                          <a:latin typeface="Arial"/>
                        </a:rPr>
                        <a:t>FY2023</a:t>
                      </a:r>
                      <a:endParaRPr lang="en-US" sz="1200" b="1" i="0" u="none" strike="noStrike" dirty="0">
                        <a:solidFill>
                          <a:srgbClr val="FFFFFF"/>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b"/>
                      <a:r>
                        <a:rPr lang="en-US" sz="1200" b="1" i="0" u="none" strike="noStrike" dirty="0">
                          <a:solidFill>
                            <a:srgbClr val="FFFFFF"/>
                          </a:solidFill>
                          <a:effectLst/>
                          <a:latin typeface="Arial"/>
                        </a:rPr>
                        <a:t>FY2024</a:t>
                      </a:r>
                      <a:endParaRPr lang="en-US" sz="1200" b="1" i="0" u="none" strike="noStrike" dirty="0">
                        <a:solidFill>
                          <a:srgbClr val="FFFFFF"/>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2911109168"/>
                  </a:ext>
                </a:extLst>
              </a:tr>
              <a:tr h="426314">
                <a:tc>
                  <a:txBody>
                    <a:bodyPr/>
                    <a:lstStyle/>
                    <a:p>
                      <a:pPr algn="l" fontAlgn="b"/>
                      <a:r>
                        <a:rPr lang="en-US" sz="1100" b="0" i="0" u="none" strike="noStrike" dirty="0">
                          <a:solidFill>
                            <a:srgbClr val="000000"/>
                          </a:solidFill>
                          <a:effectLst/>
                          <a:latin typeface="Arial"/>
                        </a:rPr>
                        <a:t>Lease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2,598,409.45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3,161,268.02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Arial" panose="020B0604020202020204" pitchFamily="34" charset="0"/>
                        </a:rPr>
                        <a:t>$           1,618,703.82</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3,258,315.28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3,005,997.58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92993219"/>
                  </a:ext>
                </a:extLst>
              </a:tr>
              <a:tr h="426314">
                <a:tc>
                  <a:txBody>
                    <a:bodyPr/>
                    <a:lstStyle/>
                    <a:p>
                      <a:pPr algn="l" fontAlgn="b"/>
                      <a:r>
                        <a:rPr lang="en-US" sz="1100" b="0" i="0" u="none" strike="noStrike" dirty="0">
                          <a:solidFill>
                            <a:srgbClr val="000000"/>
                          </a:solidFill>
                          <a:effectLst/>
                          <a:latin typeface="Arial"/>
                        </a:rPr>
                        <a:t>Permits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59,590.39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92,004.82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panose="020B0604020202020204" pitchFamily="34" charset="0"/>
                        </a:rPr>
                        <a:t>$                38,335.34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65,565.74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72,386.98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83232490"/>
                  </a:ext>
                </a:extLst>
              </a:tr>
              <a:tr h="426314">
                <a:tc>
                  <a:txBody>
                    <a:bodyPr/>
                    <a:lstStyle/>
                    <a:p>
                      <a:pPr algn="l" fontAlgn="b"/>
                      <a:r>
                        <a:rPr lang="en-US" sz="1100" b="0" i="0" u="none" strike="noStrike" dirty="0">
                          <a:solidFill>
                            <a:srgbClr val="000000"/>
                          </a:solidFill>
                          <a:effectLst/>
                          <a:latin typeface="Arial"/>
                        </a:rPr>
                        <a:t>Mooring</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337,535.50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330,000.00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panose="020B0604020202020204" pitchFamily="34" charset="0"/>
                        </a:rPr>
                        <a:t>$                45,813.82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314,385.27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327,306.92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67447195"/>
                  </a:ext>
                </a:extLst>
              </a:tr>
              <a:tr h="426314">
                <a:tc>
                  <a:txBody>
                    <a:bodyPr/>
                    <a:lstStyle/>
                    <a:p>
                      <a:pPr algn="l" fontAlgn="b"/>
                      <a:r>
                        <a:rPr lang="en-US" sz="1100" b="0" i="0" u="none" strike="noStrike" dirty="0">
                          <a:solidFill>
                            <a:srgbClr val="000000"/>
                          </a:solidFill>
                          <a:effectLst/>
                          <a:latin typeface="Arial"/>
                        </a:rPr>
                        <a:t>Anchoring</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32,316.45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38,984.88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panose="020B0604020202020204" pitchFamily="34" charset="0"/>
                        </a:rPr>
                        <a:t>$               16,243.70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35,017.64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35,439.66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72743842"/>
                  </a:ext>
                </a:extLst>
              </a:tr>
              <a:tr h="426314">
                <a:tc>
                  <a:txBody>
                    <a:bodyPr/>
                    <a:lstStyle/>
                    <a:p>
                      <a:pPr algn="l" fontAlgn="b"/>
                      <a:r>
                        <a:rPr lang="en-US" sz="1100" b="0" i="0" u="none" strike="noStrike" dirty="0">
                          <a:solidFill>
                            <a:srgbClr val="000000"/>
                          </a:solidFill>
                          <a:effectLst/>
                          <a:latin typeface="Arial"/>
                        </a:rPr>
                        <a:t>Sub Rental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34,359.08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36,092.88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panose="020B0604020202020204" pitchFamily="34" charset="0"/>
                        </a:rPr>
                        <a:t>$               15,038.70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33,550.67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34,667.54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58797098"/>
                  </a:ext>
                </a:extLst>
              </a:tr>
              <a:tr h="426314">
                <a:tc>
                  <a:txBody>
                    <a:bodyPr/>
                    <a:lstStyle/>
                    <a:p>
                      <a:pPr algn="l" fontAlgn="b"/>
                      <a:r>
                        <a:rPr lang="en-US" sz="1100" b="0" i="0" u="none" strike="noStrike" dirty="0">
                          <a:solidFill>
                            <a:srgbClr val="000000"/>
                          </a:solidFill>
                          <a:effectLst/>
                          <a:latin typeface="Arial"/>
                        </a:rPr>
                        <a:t>Historic Preservation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0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50,365.94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panose="020B0604020202020204" pitchFamily="34" charset="0"/>
                        </a:rPr>
                        <a:t>$               20,985.81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16,788.65</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22,384.86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61258994"/>
                  </a:ext>
                </a:extLst>
              </a:tr>
              <a:tr h="426314">
                <a:tc>
                  <a:txBody>
                    <a:bodyPr/>
                    <a:lstStyle/>
                    <a:p>
                      <a:pPr algn="l" fontAlgn="b"/>
                      <a:r>
                        <a:rPr lang="en-US" sz="1100" b="0" i="0" u="none" strike="noStrike" dirty="0">
                          <a:solidFill>
                            <a:srgbClr val="000000"/>
                          </a:solidFill>
                          <a:effectLst/>
                          <a:latin typeface="Arial"/>
                        </a:rPr>
                        <a:t>Notice of Violation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600.00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1,157.29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panose="020B060402020202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585.76</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781.02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76360285"/>
                  </a:ext>
                </a:extLst>
              </a:tr>
              <a:tr h="426314">
                <a:tc>
                  <a:txBody>
                    <a:bodyPr/>
                    <a:lstStyle/>
                    <a:p>
                      <a:pPr algn="l" fontAlgn="b"/>
                      <a:r>
                        <a:rPr lang="en-US" sz="1100" b="0" i="0" u="none" strike="noStrike" dirty="0">
                          <a:solidFill>
                            <a:srgbClr val="000000"/>
                          </a:solidFill>
                          <a:effectLst/>
                          <a:latin typeface="Arial"/>
                        </a:rPr>
                        <a:t>Miscellaneous Fees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37,722.46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103,143.12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panose="020B0604020202020204" pitchFamily="34" charset="0"/>
                        </a:rPr>
                        <a:t>$              42,976.30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75,038.53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71,968.04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90890145"/>
                  </a:ext>
                </a:extLst>
              </a:tr>
              <a:tr h="426314">
                <a:tc>
                  <a:txBody>
                    <a:bodyPr/>
                    <a:lstStyle/>
                    <a:p>
                      <a:pPr algn="l" fontAlgn="b"/>
                      <a:r>
                        <a:rPr lang="en-US" sz="1100" b="1" i="0" u="none" strike="noStrike" dirty="0">
                          <a:solidFill>
                            <a:srgbClr val="000000"/>
                          </a:solidFill>
                          <a:effectLst/>
                          <a:latin typeface="Arial"/>
                        </a:rPr>
                        <a:t>     Total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dirty="0">
                          <a:solidFill>
                            <a:srgbClr val="000000"/>
                          </a:solidFill>
                          <a:effectLst/>
                          <a:latin typeface="Arial"/>
                        </a:rPr>
                        <a:t> $              3,100,533.33 </a:t>
                      </a:r>
                      <a:endParaRPr lang="en-US" dirty="0"/>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dirty="0">
                          <a:solidFill>
                            <a:srgbClr val="000000"/>
                          </a:solidFill>
                          <a:effectLst/>
                          <a:latin typeface="Arial"/>
                        </a:rPr>
                        <a:t> $          3,813,016.95 </a:t>
                      </a:r>
                      <a:endParaRPr lang="en-US" dirty="0"/>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dirty="0">
                          <a:latin typeface="Arial" panose="020B0604020202020204" pitchFamily="34" charset="0"/>
                          <a:cs typeface="Arial" panose="020B0604020202020204" pitchFamily="34" charset="0"/>
                        </a:rPr>
                        <a:t>$          1,798,097.49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dirty="0">
                          <a:solidFill>
                            <a:srgbClr val="000000"/>
                          </a:solidFill>
                          <a:effectLst/>
                          <a:latin typeface="Arial"/>
                        </a:rPr>
                        <a:t> $          3,799,247.53 </a:t>
                      </a:r>
                      <a:endParaRPr lang="en-US" sz="1100" b="1"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dirty="0">
                          <a:solidFill>
                            <a:srgbClr val="000000"/>
                          </a:solidFill>
                          <a:effectLst/>
                          <a:latin typeface="Arial"/>
                        </a:rPr>
                        <a:t> $          3,570,932.60 </a:t>
                      </a:r>
                      <a:endParaRPr lang="en-US" sz="1100" b="1"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87907969"/>
                  </a:ext>
                </a:extLst>
              </a:tr>
            </a:tbl>
          </a:graphicData>
        </a:graphic>
      </p:graphicFrame>
    </p:spTree>
    <p:extLst>
      <p:ext uri="{BB962C8B-B14F-4D97-AF65-F5344CB8AC3E}">
        <p14:creationId xmlns:p14="http://schemas.microsoft.com/office/powerpoint/2010/main" val="8386256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60F281-4FF6-4617-A809-AC9C15ECF18A}"/>
              </a:ext>
            </a:extLst>
          </p:cNvPr>
          <p:cNvSpPr>
            <a:spLocks noGrp="1"/>
          </p:cNvSpPr>
          <p:nvPr>
            <p:ph type="title"/>
          </p:nvPr>
        </p:nvSpPr>
        <p:spPr>
          <a:xfrm>
            <a:off x="0" y="0"/>
            <a:ext cx="9144000" cy="1161100"/>
          </a:xfrm>
          <a:solidFill>
            <a:srgbClr val="002060"/>
          </a:solidFill>
          <a:ln w="19050">
            <a:solidFill>
              <a:srgbClr val="0070C0"/>
            </a:solidFill>
          </a:ln>
        </p:spPr>
        <p:txBody>
          <a:bodyPr/>
          <a:lstStyle/>
          <a:p>
            <a:pPr algn="ctr"/>
            <a:r>
              <a:rPr lang="en-US" sz="2800" dirty="0">
                <a:solidFill>
                  <a:srgbClr val="002060"/>
                </a:solidFill>
                <a:latin typeface="Bodoni MT Black" panose="02070A03080606020203" pitchFamily="18" charset="0"/>
              </a:rPr>
              <a:t>         </a:t>
            </a:r>
            <a:r>
              <a:rPr lang="en-US" sz="2800" dirty="0">
                <a:solidFill>
                  <a:schemeClr val="bg1"/>
                </a:solidFill>
                <a:latin typeface="Georgia" panose="02040502050405020303" pitchFamily="18" charset="0"/>
              </a:rPr>
              <a:t>SESSION:  Upcoming Projects</a:t>
            </a:r>
          </a:p>
        </p:txBody>
      </p:sp>
      <p:sp>
        <p:nvSpPr>
          <p:cNvPr id="6" name="Slide Number Placeholder 5">
            <a:extLst>
              <a:ext uri="{FF2B5EF4-FFF2-40B4-BE49-F238E27FC236}">
                <a16:creationId xmlns:a16="http://schemas.microsoft.com/office/drawing/2014/main" id="{1C554D9F-1895-486E-BFBA-905BB2D29E08}"/>
              </a:ext>
            </a:extLst>
          </p:cNvPr>
          <p:cNvSpPr>
            <a:spLocks noGrp="1"/>
          </p:cNvSpPr>
          <p:nvPr>
            <p:ph type="sldNum" sz="quarter" idx="33"/>
          </p:nvPr>
        </p:nvSpPr>
        <p:spPr>
          <a:solidFill>
            <a:schemeClr val="tx1">
              <a:lumMod val="95000"/>
              <a:lumOff val="5000"/>
            </a:schemeClr>
          </a:solidFill>
        </p:spPr>
        <p:txBody>
          <a:bodyPr/>
          <a:lstStyle/>
          <a:p>
            <a:fld id="{19B51A1E-902D-48AF-9020-955120F399B6}" type="slidenum">
              <a:rPr lang="en-US" smtClean="0"/>
              <a:pPr/>
              <a:t>11</a:t>
            </a:fld>
            <a:endParaRPr lang="en-US" dirty="0"/>
          </a:p>
        </p:txBody>
      </p:sp>
      <p:pic>
        <p:nvPicPr>
          <p:cNvPr id="7" name="Picture 6"/>
          <p:cNvPicPr>
            <a:picLocks noChangeAspect="1"/>
          </p:cNvPicPr>
          <p:nvPr/>
        </p:nvPicPr>
        <p:blipFill>
          <a:blip r:embed="rId2"/>
          <a:stretch>
            <a:fillRect/>
          </a:stretch>
        </p:blipFill>
        <p:spPr>
          <a:xfrm>
            <a:off x="173228" y="110130"/>
            <a:ext cx="1051010" cy="926334"/>
          </a:xfrm>
          <a:prstGeom prst="ellipse">
            <a:avLst/>
          </a:prstGeom>
          <a:ln w="190500" cap="rnd">
            <a:solidFill>
              <a:schemeClr val="accent1"/>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5" name="Picture 4"/>
          <p:cNvPicPr>
            <a:picLocks noChangeAspect="1"/>
          </p:cNvPicPr>
          <p:nvPr/>
        </p:nvPicPr>
        <p:blipFill>
          <a:blip r:embed="rId3"/>
          <a:stretch>
            <a:fillRect/>
          </a:stretch>
        </p:blipFill>
        <p:spPr>
          <a:xfrm>
            <a:off x="0" y="1146594"/>
            <a:ext cx="9144793" cy="91448"/>
          </a:xfrm>
          <a:prstGeom prst="rect">
            <a:avLst/>
          </a:prstGeom>
        </p:spPr>
      </p:pic>
      <p:sp>
        <p:nvSpPr>
          <p:cNvPr id="9" name="Text Placeholder 8">
            <a:extLst>
              <a:ext uri="{FF2B5EF4-FFF2-40B4-BE49-F238E27FC236}">
                <a16:creationId xmlns:a16="http://schemas.microsoft.com/office/drawing/2014/main" id="{DA79E27E-D8C7-4E6A-9B5A-29F180CAD675}"/>
              </a:ext>
            </a:extLst>
          </p:cNvPr>
          <p:cNvSpPr txBox="1">
            <a:spLocks/>
          </p:cNvSpPr>
          <p:nvPr/>
        </p:nvSpPr>
        <p:spPr>
          <a:xfrm>
            <a:off x="729205" y="1594654"/>
            <a:ext cx="7535119" cy="4869208"/>
          </a:xfrm>
          <a:prstGeom prst="rect">
            <a:avLst/>
          </a:prstGeom>
        </p:spPr>
        <p:txBody>
          <a:bodyPr lIns="91440" tIns="45720" rIns="91440" bIns="45720" anchor="t"/>
          <a:lstStyle>
            <a:lvl1pPr marL="200025" indent="-200025" algn="l" defTabSz="685800" rtl="0" eaLnBrk="1" latinLnBrk="0" hangingPunct="1">
              <a:lnSpc>
                <a:spcPct val="90000"/>
              </a:lnSpc>
              <a:spcBef>
                <a:spcPts val="750"/>
              </a:spcBef>
              <a:buFont typeface="Arial" panose="020B0604020202020204" pitchFamily="34" charset="0"/>
              <a:buChar char="•"/>
              <a:defRPr sz="1350" kern="1200">
                <a:solidFill>
                  <a:schemeClr val="tx1">
                    <a:lumMod val="75000"/>
                    <a:lumOff val="25000"/>
                  </a:schemeClr>
                </a:solidFill>
                <a:latin typeface="+mn-lt"/>
                <a:ea typeface="+mn-ea"/>
                <a:cs typeface="+mn-cs"/>
              </a:defRPr>
            </a:lvl1pPr>
            <a:lvl2pPr marL="407194" indent="-207169" algn="l" defTabSz="685800" rtl="0" eaLnBrk="1" latinLnBrk="0" hangingPunct="1">
              <a:lnSpc>
                <a:spcPct val="90000"/>
              </a:lnSpc>
              <a:spcBef>
                <a:spcPts val="375"/>
              </a:spcBef>
              <a:buFont typeface="Arial" panose="020B0604020202020204" pitchFamily="34" charset="0"/>
              <a:buChar char="•"/>
              <a:defRPr sz="1200" kern="1200">
                <a:solidFill>
                  <a:schemeClr val="tx1">
                    <a:lumMod val="75000"/>
                    <a:lumOff val="25000"/>
                  </a:schemeClr>
                </a:solidFill>
                <a:latin typeface="+mn-lt"/>
                <a:ea typeface="+mn-ea"/>
                <a:cs typeface="+mn-cs"/>
              </a:defRPr>
            </a:lvl2pPr>
            <a:lvl3pPr marL="607219" indent="-200025" algn="l" defTabSz="685800" rtl="0" eaLnBrk="1" latinLnBrk="0" hangingPunct="1">
              <a:lnSpc>
                <a:spcPct val="90000"/>
              </a:lnSpc>
              <a:spcBef>
                <a:spcPts val="375"/>
              </a:spcBef>
              <a:buFont typeface="Arial" panose="020B0604020202020204" pitchFamily="34" charset="0"/>
              <a:buChar char="•"/>
              <a:defRPr sz="1050" kern="1200">
                <a:solidFill>
                  <a:schemeClr val="tx1">
                    <a:lumMod val="75000"/>
                    <a:lumOff val="25000"/>
                  </a:schemeClr>
                </a:solidFill>
                <a:latin typeface="+mn-lt"/>
                <a:ea typeface="+mn-ea"/>
                <a:cs typeface="+mn-cs"/>
              </a:defRPr>
            </a:lvl3pPr>
            <a:lvl4pPr marL="807244" indent="-200025" algn="l" defTabSz="685800" rtl="0" eaLnBrk="1" latinLnBrk="0" hangingPunct="1">
              <a:lnSpc>
                <a:spcPct val="90000"/>
              </a:lnSpc>
              <a:spcBef>
                <a:spcPts val="375"/>
              </a:spcBef>
              <a:buFont typeface="Arial" panose="020B0604020202020204" pitchFamily="34" charset="0"/>
              <a:buChar char="•"/>
              <a:defRPr sz="1050" kern="1200">
                <a:solidFill>
                  <a:schemeClr val="tx1">
                    <a:lumMod val="75000"/>
                    <a:lumOff val="25000"/>
                  </a:schemeClr>
                </a:solidFill>
                <a:latin typeface="+mn-lt"/>
                <a:ea typeface="+mn-ea"/>
                <a:cs typeface="+mn-cs"/>
              </a:defRPr>
            </a:lvl4pPr>
            <a:lvl5pPr marL="1007269" indent="-200025" algn="l" defTabSz="685800" rtl="0" eaLnBrk="1" latinLnBrk="0" hangingPunct="1">
              <a:lnSpc>
                <a:spcPct val="90000"/>
              </a:lnSpc>
              <a:spcBef>
                <a:spcPts val="375"/>
              </a:spcBef>
              <a:buFont typeface="Arial" panose="020B0604020202020204" pitchFamily="34" charset="0"/>
              <a:buChar char="•"/>
              <a:defRPr sz="1050" kern="1200">
                <a:solidFill>
                  <a:schemeClr val="tx1">
                    <a:lumMod val="75000"/>
                    <a:lumOff val="25000"/>
                  </a:schemeClr>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buNone/>
            </a:pPr>
            <a:r>
              <a:rPr lang="en-US" sz="2000" b="1" dirty="0"/>
              <a:t>We have hired a contractor, Online Mooring, to provide a web-based registration and collection system for the collection of mooring and anchoring fees.  The system will go live within the next thirty (30) days.  We are also introducing a new "Cruising Permit" which will collect $20/foot/month for commercial vessels not registered in the Territory but doing business in the peak visitor season.</a:t>
            </a:r>
          </a:p>
          <a:p>
            <a:pPr marL="0" indent="0" algn="just">
              <a:buFont typeface="Arial" panose="020B0604020202020204" pitchFamily="34" charset="0"/>
              <a:buNone/>
            </a:pPr>
            <a:endParaRPr lang="en-US" sz="1200" b="1" dirty="0"/>
          </a:p>
          <a:p>
            <a:pPr marL="0" indent="0" algn="just">
              <a:buNone/>
            </a:pPr>
            <a:r>
              <a:rPr lang="en-US" sz="2000" b="1" dirty="0">
                <a:ea typeface="+mn-lt"/>
                <a:cs typeface="+mn-lt"/>
              </a:rPr>
              <a:t>The Department is in the process of finalizing new regulations requiring the registration of pesticides in the Territory.  Applicants registering their products will be required to pay a licensing fee.  The Department estimates new revenue between $75,000 and $85,000 being generated after the promulgation of the new regulations.</a:t>
            </a:r>
            <a:endParaRPr lang="en-US" dirty="0"/>
          </a:p>
          <a:p>
            <a:pPr marL="0" indent="0" algn="just">
              <a:buFont typeface="Arial" panose="020B0604020202020204" pitchFamily="34" charset="0"/>
              <a:buNone/>
            </a:pPr>
            <a:endParaRPr lang="en-US" sz="1200" b="1" dirty="0"/>
          </a:p>
          <a:p>
            <a:pPr marL="0" indent="0" algn="just">
              <a:buFont typeface="Arial" panose="020B0604020202020204" pitchFamily="34" charset="0"/>
              <a:buNone/>
            </a:pPr>
            <a:endParaRPr lang="en-US" sz="2000" b="1" dirty="0"/>
          </a:p>
        </p:txBody>
      </p:sp>
    </p:spTree>
    <p:extLst>
      <p:ext uri="{BB962C8B-B14F-4D97-AF65-F5344CB8AC3E}">
        <p14:creationId xmlns:p14="http://schemas.microsoft.com/office/powerpoint/2010/main" val="22825704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60F281-4FF6-4617-A809-AC9C15ECF18A}"/>
              </a:ext>
            </a:extLst>
          </p:cNvPr>
          <p:cNvSpPr>
            <a:spLocks noGrp="1"/>
          </p:cNvSpPr>
          <p:nvPr>
            <p:ph type="title"/>
          </p:nvPr>
        </p:nvSpPr>
        <p:spPr>
          <a:xfrm>
            <a:off x="0" y="0"/>
            <a:ext cx="9144000" cy="1161100"/>
          </a:xfrm>
          <a:solidFill>
            <a:srgbClr val="002060"/>
          </a:solidFill>
          <a:ln w="19050">
            <a:solidFill>
              <a:srgbClr val="0070C0"/>
            </a:solidFill>
          </a:ln>
        </p:spPr>
        <p:txBody>
          <a:bodyPr/>
          <a:lstStyle/>
          <a:p>
            <a:pPr algn="ctr"/>
            <a:r>
              <a:rPr lang="en-US" sz="2800" dirty="0">
                <a:solidFill>
                  <a:srgbClr val="002060"/>
                </a:solidFill>
                <a:latin typeface="Bodoni MT Black" panose="02070A03080606020203" pitchFamily="18" charset="0"/>
              </a:rPr>
              <a:t>         </a:t>
            </a:r>
            <a:r>
              <a:rPr lang="en-US" sz="2800" dirty="0">
                <a:solidFill>
                  <a:schemeClr val="bg1"/>
                </a:solidFill>
                <a:latin typeface="Georgia" panose="02040502050405020303" pitchFamily="18" charset="0"/>
              </a:rPr>
              <a:t>SESSION:  Upcoming Projects</a:t>
            </a:r>
          </a:p>
        </p:txBody>
      </p:sp>
      <p:sp>
        <p:nvSpPr>
          <p:cNvPr id="6" name="Slide Number Placeholder 5">
            <a:extLst>
              <a:ext uri="{FF2B5EF4-FFF2-40B4-BE49-F238E27FC236}">
                <a16:creationId xmlns:a16="http://schemas.microsoft.com/office/drawing/2014/main" id="{1C554D9F-1895-486E-BFBA-905BB2D29E08}"/>
              </a:ext>
            </a:extLst>
          </p:cNvPr>
          <p:cNvSpPr>
            <a:spLocks noGrp="1"/>
          </p:cNvSpPr>
          <p:nvPr>
            <p:ph type="sldNum" sz="quarter" idx="33"/>
          </p:nvPr>
        </p:nvSpPr>
        <p:spPr>
          <a:solidFill>
            <a:schemeClr val="tx1">
              <a:lumMod val="95000"/>
              <a:lumOff val="5000"/>
            </a:schemeClr>
          </a:solidFill>
        </p:spPr>
        <p:txBody>
          <a:bodyPr/>
          <a:lstStyle/>
          <a:p>
            <a:fld id="{19B51A1E-902D-48AF-9020-955120F399B6}" type="slidenum">
              <a:rPr lang="en-US" smtClean="0"/>
              <a:pPr/>
              <a:t>12</a:t>
            </a:fld>
            <a:endParaRPr lang="en-US" dirty="0"/>
          </a:p>
        </p:txBody>
      </p:sp>
      <p:pic>
        <p:nvPicPr>
          <p:cNvPr id="7" name="Picture 6"/>
          <p:cNvPicPr>
            <a:picLocks noChangeAspect="1"/>
          </p:cNvPicPr>
          <p:nvPr/>
        </p:nvPicPr>
        <p:blipFill>
          <a:blip r:embed="rId2"/>
          <a:stretch>
            <a:fillRect/>
          </a:stretch>
        </p:blipFill>
        <p:spPr>
          <a:xfrm>
            <a:off x="173228" y="110130"/>
            <a:ext cx="1051010" cy="926334"/>
          </a:xfrm>
          <a:prstGeom prst="ellipse">
            <a:avLst/>
          </a:prstGeom>
          <a:ln w="190500" cap="rnd">
            <a:solidFill>
              <a:schemeClr val="accent1"/>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5" name="Picture 4"/>
          <p:cNvPicPr>
            <a:picLocks noChangeAspect="1"/>
          </p:cNvPicPr>
          <p:nvPr/>
        </p:nvPicPr>
        <p:blipFill>
          <a:blip r:embed="rId3"/>
          <a:stretch>
            <a:fillRect/>
          </a:stretch>
        </p:blipFill>
        <p:spPr>
          <a:xfrm>
            <a:off x="0" y="1146594"/>
            <a:ext cx="9144793" cy="91448"/>
          </a:xfrm>
          <a:prstGeom prst="rect">
            <a:avLst/>
          </a:prstGeom>
        </p:spPr>
      </p:pic>
      <p:sp>
        <p:nvSpPr>
          <p:cNvPr id="9" name="Text Placeholder 8">
            <a:extLst>
              <a:ext uri="{FF2B5EF4-FFF2-40B4-BE49-F238E27FC236}">
                <a16:creationId xmlns:a16="http://schemas.microsoft.com/office/drawing/2014/main" id="{DA79E27E-D8C7-4E6A-9B5A-29F180CAD675}"/>
              </a:ext>
            </a:extLst>
          </p:cNvPr>
          <p:cNvSpPr txBox="1">
            <a:spLocks/>
          </p:cNvSpPr>
          <p:nvPr/>
        </p:nvSpPr>
        <p:spPr>
          <a:xfrm>
            <a:off x="729205" y="1594654"/>
            <a:ext cx="7535119" cy="4869208"/>
          </a:xfrm>
          <a:prstGeom prst="rect">
            <a:avLst/>
          </a:prstGeom>
        </p:spPr>
        <p:txBody>
          <a:bodyPr lIns="91440" tIns="45720" rIns="91440" bIns="45720" anchor="t"/>
          <a:lstStyle>
            <a:lvl1pPr marL="200025" indent="-200025" algn="l" defTabSz="685800" rtl="0" eaLnBrk="1" latinLnBrk="0" hangingPunct="1">
              <a:lnSpc>
                <a:spcPct val="90000"/>
              </a:lnSpc>
              <a:spcBef>
                <a:spcPts val="750"/>
              </a:spcBef>
              <a:buFont typeface="Arial" panose="020B0604020202020204" pitchFamily="34" charset="0"/>
              <a:buChar char="•"/>
              <a:defRPr sz="1350" kern="1200">
                <a:solidFill>
                  <a:schemeClr val="tx1">
                    <a:lumMod val="75000"/>
                    <a:lumOff val="25000"/>
                  </a:schemeClr>
                </a:solidFill>
                <a:latin typeface="+mn-lt"/>
                <a:ea typeface="+mn-ea"/>
                <a:cs typeface="+mn-cs"/>
              </a:defRPr>
            </a:lvl1pPr>
            <a:lvl2pPr marL="407194" indent="-207169" algn="l" defTabSz="685800" rtl="0" eaLnBrk="1" latinLnBrk="0" hangingPunct="1">
              <a:lnSpc>
                <a:spcPct val="90000"/>
              </a:lnSpc>
              <a:spcBef>
                <a:spcPts val="375"/>
              </a:spcBef>
              <a:buFont typeface="Arial" panose="020B0604020202020204" pitchFamily="34" charset="0"/>
              <a:buChar char="•"/>
              <a:defRPr sz="1200" kern="1200">
                <a:solidFill>
                  <a:schemeClr val="tx1">
                    <a:lumMod val="75000"/>
                    <a:lumOff val="25000"/>
                  </a:schemeClr>
                </a:solidFill>
                <a:latin typeface="+mn-lt"/>
                <a:ea typeface="+mn-ea"/>
                <a:cs typeface="+mn-cs"/>
              </a:defRPr>
            </a:lvl2pPr>
            <a:lvl3pPr marL="607219" indent="-200025" algn="l" defTabSz="685800" rtl="0" eaLnBrk="1" latinLnBrk="0" hangingPunct="1">
              <a:lnSpc>
                <a:spcPct val="90000"/>
              </a:lnSpc>
              <a:spcBef>
                <a:spcPts val="375"/>
              </a:spcBef>
              <a:buFont typeface="Arial" panose="020B0604020202020204" pitchFamily="34" charset="0"/>
              <a:buChar char="•"/>
              <a:defRPr sz="1050" kern="1200">
                <a:solidFill>
                  <a:schemeClr val="tx1">
                    <a:lumMod val="75000"/>
                    <a:lumOff val="25000"/>
                  </a:schemeClr>
                </a:solidFill>
                <a:latin typeface="+mn-lt"/>
                <a:ea typeface="+mn-ea"/>
                <a:cs typeface="+mn-cs"/>
              </a:defRPr>
            </a:lvl3pPr>
            <a:lvl4pPr marL="807244" indent="-200025" algn="l" defTabSz="685800" rtl="0" eaLnBrk="1" latinLnBrk="0" hangingPunct="1">
              <a:lnSpc>
                <a:spcPct val="90000"/>
              </a:lnSpc>
              <a:spcBef>
                <a:spcPts val="375"/>
              </a:spcBef>
              <a:buFont typeface="Arial" panose="020B0604020202020204" pitchFamily="34" charset="0"/>
              <a:buChar char="•"/>
              <a:defRPr sz="1050" kern="1200">
                <a:solidFill>
                  <a:schemeClr val="tx1">
                    <a:lumMod val="75000"/>
                    <a:lumOff val="25000"/>
                  </a:schemeClr>
                </a:solidFill>
                <a:latin typeface="+mn-lt"/>
                <a:ea typeface="+mn-ea"/>
                <a:cs typeface="+mn-cs"/>
              </a:defRPr>
            </a:lvl4pPr>
            <a:lvl5pPr marL="1007269" indent="-200025" algn="l" defTabSz="685800" rtl="0" eaLnBrk="1" latinLnBrk="0" hangingPunct="1">
              <a:lnSpc>
                <a:spcPct val="90000"/>
              </a:lnSpc>
              <a:spcBef>
                <a:spcPts val="375"/>
              </a:spcBef>
              <a:buFont typeface="Arial" panose="020B0604020202020204" pitchFamily="34" charset="0"/>
              <a:buChar char="•"/>
              <a:defRPr sz="1050" kern="1200">
                <a:solidFill>
                  <a:schemeClr val="tx1">
                    <a:lumMod val="75000"/>
                    <a:lumOff val="25000"/>
                  </a:schemeClr>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buNone/>
            </a:pPr>
            <a:r>
              <a:rPr lang="en-US" sz="2000" b="1" dirty="0"/>
              <a:t>The Department will be closely monitoring the oil refining plans for West Indies Petroleum.  The resumption of refining could generate as much as $300,000 to the Title V fund, based on refining of 280k barrels/year</a:t>
            </a:r>
          </a:p>
          <a:p>
            <a:pPr marL="0" indent="0" algn="just">
              <a:buNone/>
            </a:pPr>
            <a:endParaRPr lang="en-US" sz="2000" b="1" dirty="0"/>
          </a:p>
          <a:p>
            <a:pPr marL="0" indent="0" algn="just">
              <a:buNone/>
            </a:pPr>
            <a:r>
              <a:rPr lang="en-US" sz="2000" b="1" dirty="0"/>
              <a:t>Lastly, the </a:t>
            </a:r>
            <a:r>
              <a:rPr lang="en-US" sz="2000" b="1" dirty="0" err="1"/>
              <a:t>EnVision</a:t>
            </a:r>
            <a:r>
              <a:rPr lang="en-US" sz="2000" b="1" dirty="0"/>
              <a:t> Tomorrow program will also provide an uptick in permitting fees.  108 applications have been processed thus far, and we currently have 23 in queue.  Every $100k in ECR, results in about $500 towards permitting fees.</a:t>
            </a:r>
          </a:p>
        </p:txBody>
      </p:sp>
    </p:spTree>
    <p:extLst>
      <p:ext uri="{BB962C8B-B14F-4D97-AF65-F5344CB8AC3E}">
        <p14:creationId xmlns:p14="http://schemas.microsoft.com/office/powerpoint/2010/main" val="2800167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60F281-4FF6-4617-A809-AC9C15ECF18A}"/>
              </a:ext>
            </a:extLst>
          </p:cNvPr>
          <p:cNvSpPr>
            <a:spLocks noGrp="1"/>
          </p:cNvSpPr>
          <p:nvPr>
            <p:ph type="title"/>
          </p:nvPr>
        </p:nvSpPr>
        <p:spPr>
          <a:xfrm>
            <a:off x="0" y="0"/>
            <a:ext cx="9144000" cy="1161100"/>
          </a:xfrm>
          <a:solidFill>
            <a:srgbClr val="002060"/>
          </a:solidFill>
          <a:ln w="19050">
            <a:solidFill>
              <a:srgbClr val="0070C0"/>
            </a:solidFill>
          </a:ln>
        </p:spPr>
        <p:txBody>
          <a:bodyPr/>
          <a:lstStyle/>
          <a:p>
            <a:pPr algn="ctr"/>
            <a:r>
              <a:rPr lang="en-US" sz="2800" dirty="0">
                <a:solidFill>
                  <a:srgbClr val="002060"/>
                </a:solidFill>
                <a:latin typeface="Bodoni MT Black"/>
              </a:rPr>
              <a:t>         </a:t>
            </a:r>
            <a:r>
              <a:rPr lang="en-US" sz="2800" dirty="0">
                <a:solidFill>
                  <a:schemeClr val="bg1"/>
                </a:solidFill>
                <a:latin typeface="Georgia"/>
              </a:rPr>
              <a:t>SESSION:  General Fund </a:t>
            </a:r>
            <a:br>
              <a:rPr lang="en-US" sz="2800" dirty="0">
                <a:latin typeface="Georgia" panose="02040502050405020303" pitchFamily="18" charset="0"/>
              </a:rPr>
            </a:br>
            <a:r>
              <a:rPr lang="en-US" sz="2800" dirty="0">
                <a:solidFill>
                  <a:schemeClr val="bg1"/>
                </a:solidFill>
                <a:latin typeface="Georgia"/>
              </a:rPr>
              <a:t>                Fiscal Years 2020 - 2024</a:t>
            </a:r>
            <a:endParaRPr lang="en-US" sz="2800" dirty="0">
              <a:solidFill>
                <a:schemeClr val="bg1"/>
              </a:solidFill>
              <a:latin typeface="Georgia" panose="02040502050405020303" pitchFamily="18" charset="0"/>
            </a:endParaRPr>
          </a:p>
        </p:txBody>
      </p:sp>
      <p:sp>
        <p:nvSpPr>
          <p:cNvPr id="6" name="Slide Number Placeholder 5">
            <a:extLst>
              <a:ext uri="{FF2B5EF4-FFF2-40B4-BE49-F238E27FC236}">
                <a16:creationId xmlns:a16="http://schemas.microsoft.com/office/drawing/2014/main" id="{1C554D9F-1895-486E-BFBA-905BB2D29E08}"/>
              </a:ext>
            </a:extLst>
          </p:cNvPr>
          <p:cNvSpPr>
            <a:spLocks noGrp="1"/>
          </p:cNvSpPr>
          <p:nvPr>
            <p:ph type="sldNum" sz="quarter" idx="33"/>
          </p:nvPr>
        </p:nvSpPr>
        <p:spPr>
          <a:solidFill>
            <a:schemeClr val="tx1">
              <a:lumMod val="95000"/>
              <a:lumOff val="5000"/>
            </a:schemeClr>
          </a:solidFill>
        </p:spPr>
        <p:txBody>
          <a:bodyPr/>
          <a:lstStyle/>
          <a:p>
            <a:fld id="{19B51A1E-902D-48AF-9020-955120F399B6}" type="slidenum">
              <a:rPr lang="en-US" smtClean="0"/>
              <a:pPr/>
              <a:t>13</a:t>
            </a:fld>
            <a:endParaRPr lang="en-US" dirty="0"/>
          </a:p>
        </p:txBody>
      </p:sp>
      <p:pic>
        <p:nvPicPr>
          <p:cNvPr id="7" name="Picture 6"/>
          <p:cNvPicPr>
            <a:picLocks noChangeAspect="1"/>
          </p:cNvPicPr>
          <p:nvPr/>
        </p:nvPicPr>
        <p:blipFill>
          <a:blip r:embed="rId3"/>
          <a:stretch>
            <a:fillRect/>
          </a:stretch>
        </p:blipFill>
        <p:spPr>
          <a:xfrm>
            <a:off x="173228" y="110130"/>
            <a:ext cx="1051010" cy="926334"/>
          </a:xfrm>
          <a:prstGeom prst="ellipse">
            <a:avLst/>
          </a:prstGeom>
          <a:ln w="190500" cap="rnd">
            <a:solidFill>
              <a:schemeClr val="accent1"/>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5" name="Picture 4"/>
          <p:cNvPicPr>
            <a:picLocks noChangeAspect="1"/>
          </p:cNvPicPr>
          <p:nvPr/>
        </p:nvPicPr>
        <p:blipFill>
          <a:blip r:embed="rId4"/>
          <a:stretch>
            <a:fillRect/>
          </a:stretch>
        </p:blipFill>
        <p:spPr>
          <a:xfrm>
            <a:off x="0" y="1146594"/>
            <a:ext cx="9144793" cy="91448"/>
          </a:xfrm>
          <a:prstGeom prst="rect">
            <a:avLst/>
          </a:prstGeom>
        </p:spPr>
      </p:pic>
      <p:graphicFrame>
        <p:nvGraphicFramePr>
          <p:cNvPr id="3" name="Table 2">
            <a:extLst>
              <a:ext uri="{FF2B5EF4-FFF2-40B4-BE49-F238E27FC236}">
                <a16:creationId xmlns:a16="http://schemas.microsoft.com/office/drawing/2014/main" id="{915ACBA8-2D86-432D-AF5E-3C3341B829C5}"/>
              </a:ext>
            </a:extLst>
          </p:cNvPr>
          <p:cNvGraphicFramePr>
            <a:graphicFrameLocks noGrp="1"/>
          </p:cNvGraphicFramePr>
          <p:nvPr>
            <p:extLst>
              <p:ext uri="{D42A27DB-BD31-4B8C-83A1-F6EECF244321}">
                <p14:modId xmlns:p14="http://schemas.microsoft.com/office/powerpoint/2010/main" val="823762247"/>
              </p:ext>
            </p:extLst>
          </p:nvPr>
        </p:nvGraphicFramePr>
        <p:xfrm>
          <a:off x="-793" y="1348173"/>
          <a:ext cx="9144000" cy="4488339"/>
        </p:xfrm>
        <a:graphic>
          <a:graphicData uri="http://schemas.openxmlformats.org/drawingml/2006/table">
            <a:tbl>
              <a:tblPr/>
              <a:tblGrid>
                <a:gridCol w="1603676">
                  <a:extLst>
                    <a:ext uri="{9D8B030D-6E8A-4147-A177-3AD203B41FA5}">
                      <a16:colId xmlns:a16="http://schemas.microsoft.com/office/drawing/2014/main" val="1977596902"/>
                    </a:ext>
                  </a:extLst>
                </a:gridCol>
                <a:gridCol w="1524139">
                  <a:extLst>
                    <a:ext uri="{9D8B030D-6E8A-4147-A177-3AD203B41FA5}">
                      <a16:colId xmlns:a16="http://schemas.microsoft.com/office/drawing/2014/main" val="3926173566"/>
                    </a:ext>
                  </a:extLst>
                </a:gridCol>
                <a:gridCol w="1524000">
                  <a:extLst>
                    <a:ext uri="{9D8B030D-6E8A-4147-A177-3AD203B41FA5}">
                      <a16:colId xmlns:a16="http://schemas.microsoft.com/office/drawing/2014/main" val="2773296183"/>
                    </a:ext>
                  </a:extLst>
                </a:gridCol>
                <a:gridCol w="1546578">
                  <a:extLst>
                    <a:ext uri="{9D8B030D-6E8A-4147-A177-3AD203B41FA5}">
                      <a16:colId xmlns:a16="http://schemas.microsoft.com/office/drawing/2014/main" val="430703918"/>
                    </a:ext>
                  </a:extLst>
                </a:gridCol>
                <a:gridCol w="1466892">
                  <a:extLst>
                    <a:ext uri="{9D8B030D-6E8A-4147-A177-3AD203B41FA5}">
                      <a16:colId xmlns:a16="http://schemas.microsoft.com/office/drawing/2014/main" val="3047543872"/>
                    </a:ext>
                  </a:extLst>
                </a:gridCol>
                <a:gridCol w="1478715">
                  <a:extLst>
                    <a:ext uri="{9D8B030D-6E8A-4147-A177-3AD203B41FA5}">
                      <a16:colId xmlns:a16="http://schemas.microsoft.com/office/drawing/2014/main" val="2003982214"/>
                    </a:ext>
                  </a:extLst>
                </a:gridCol>
              </a:tblGrid>
              <a:tr h="773256">
                <a:tc>
                  <a:txBody>
                    <a:bodyPr/>
                    <a:lstStyle/>
                    <a:p>
                      <a:pPr algn="ctr" fontAlgn="b"/>
                      <a:r>
                        <a:rPr lang="en-US" sz="2400" b="0" i="0" u="none" strike="noStrike" dirty="0">
                          <a:solidFill>
                            <a:srgbClr val="FFFFFF"/>
                          </a:solidFill>
                          <a:effectLst/>
                          <a:latin typeface="Cambria"/>
                        </a:rPr>
                        <a:t>Categories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b"/>
                      <a:r>
                        <a:rPr lang="en-US" sz="2400" b="0" i="0" u="none" strike="noStrike" dirty="0">
                          <a:solidFill>
                            <a:srgbClr val="FFFFFF"/>
                          </a:solidFill>
                          <a:effectLst/>
                          <a:latin typeface="Cambria"/>
                        </a:rPr>
                        <a:t>FY2021</a:t>
                      </a:r>
                    </a:p>
                    <a:p>
                      <a:pPr algn="ctr" fontAlgn="b"/>
                      <a:r>
                        <a:rPr lang="en-US" sz="2400" b="0" i="0" u="none" strike="noStrike" dirty="0">
                          <a:solidFill>
                            <a:srgbClr val="FFFFFF"/>
                          </a:solidFill>
                          <a:effectLst/>
                          <a:latin typeface="Cambria"/>
                        </a:rPr>
                        <a:t>Actuals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b"/>
                      <a:r>
                        <a:rPr lang="en-US" sz="2400" b="0" i="0" u="none" strike="noStrike" dirty="0">
                          <a:solidFill>
                            <a:srgbClr val="FFFFFF"/>
                          </a:solidFill>
                          <a:effectLst/>
                          <a:latin typeface="Cambria"/>
                        </a:rPr>
                        <a:t>FY2022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b"/>
                      <a:r>
                        <a:rPr lang="en-US" sz="2400" b="0" i="0" u="none" strike="noStrike" dirty="0">
                          <a:solidFill>
                            <a:srgbClr val="FFFFFF"/>
                          </a:solidFill>
                          <a:effectLst/>
                          <a:latin typeface="Cambria"/>
                        </a:rPr>
                        <a:t>FY2022 Actuals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b"/>
                      <a:r>
                        <a:rPr lang="en-US" sz="2400" b="0" i="0" u="none" strike="noStrike" dirty="0">
                          <a:solidFill>
                            <a:srgbClr val="FFFFFF"/>
                          </a:solidFill>
                          <a:effectLst/>
                          <a:latin typeface="Cambria"/>
                        </a:rPr>
                        <a:t>FY2023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b"/>
                      <a:r>
                        <a:rPr lang="en-US" sz="2400" b="0" i="0" u="none" strike="noStrike" dirty="0">
                          <a:solidFill>
                            <a:srgbClr val="FFFFFF"/>
                          </a:solidFill>
                          <a:effectLst/>
                          <a:latin typeface="Cambria"/>
                        </a:rPr>
                        <a:t>FY2024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3918351238"/>
                  </a:ext>
                </a:extLst>
              </a:tr>
              <a:tr h="1118482">
                <a:tc>
                  <a:txBody>
                    <a:bodyPr/>
                    <a:lstStyle/>
                    <a:p>
                      <a:pPr algn="l" fontAlgn="b"/>
                      <a:r>
                        <a:rPr lang="en-US" sz="2000" b="0" i="0" u="none" strike="noStrike" dirty="0">
                          <a:solidFill>
                            <a:srgbClr val="000000"/>
                          </a:solidFill>
                          <a:effectLst/>
                          <a:latin typeface="Cambria"/>
                        </a:rPr>
                        <a:t> General Fund</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2000" b="0" i="0" u="none" strike="noStrike" dirty="0">
                        <a:solidFill>
                          <a:srgbClr val="000000"/>
                        </a:solidFill>
                        <a:effectLst/>
                        <a:latin typeface="Cambria"/>
                      </a:endParaRPr>
                    </a:p>
                    <a:p>
                      <a:pPr algn="r" fontAlgn="b"/>
                      <a:endParaRPr lang="en-US" sz="2000" b="0" i="0" u="none" strike="noStrike" dirty="0">
                        <a:solidFill>
                          <a:srgbClr val="000000"/>
                        </a:solidFill>
                        <a:effectLst/>
                        <a:latin typeface="Cambria"/>
                      </a:endParaRPr>
                    </a:p>
                    <a:p>
                      <a:pPr algn="r" fontAlgn="b"/>
                      <a:endParaRPr lang="en-US" sz="2000" b="0" i="0" u="none" strike="noStrike" dirty="0">
                        <a:solidFill>
                          <a:srgbClr val="000000"/>
                        </a:solidFill>
                        <a:effectLst/>
                        <a:latin typeface="Cambria"/>
                      </a:endParaRPr>
                    </a:p>
                    <a:p>
                      <a:pPr algn="r" fontAlgn="b"/>
                      <a:r>
                        <a:rPr lang="en-US" sz="2000" b="0" i="0" u="none" strike="noStrike" dirty="0">
                          <a:solidFill>
                            <a:srgbClr val="000000"/>
                          </a:solidFill>
                          <a:effectLst/>
                          <a:latin typeface="Cambria"/>
                        </a:rPr>
                        <a:t>$2,542,059 </a:t>
                      </a:r>
                      <a:endParaRPr lang="en-US" sz="2000" b="0" i="0" u="none" strike="noStrike" dirty="0">
                        <a:solidFill>
                          <a:srgbClr val="000000"/>
                        </a:solidFill>
                        <a:effectLst/>
                        <a:latin typeface="Cambria" panose="020405030504060302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2000" b="0" i="0" u="none" strike="noStrike" dirty="0">
                          <a:solidFill>
                            <a:srgbClr val="000000"/>
                          </a:solidFill>
                          <a:effectLst/>
                          <a:latin typeface="Cambria"/>
                        </a:rPr>
                        <a:t> </a:t>
                      </a:r>
                    </a:p>
                    <a:p>
                      <a:pPr algn="r" fontAlgn="b"/>
                      <a:endParaRPr lang="en-US" sz="2000" b="0" i="0" u="none" strike="noStrike" dirty="0">
                        <a:solidFill>
                          <a:srgbClr val="000000"/>
                        </a:solidFill>
                        <a:effectLst/>
                        <a:latin typeface="Cambria"/>
                      </a:endParaRPr>
                    </a:p>
                    <a:p>
                      <a:pPr algn="r" fontAlgn="b"/>
                      <a:endParaRPr lang="en-US" sz="2000" b="0" i="0" u="none" strike="noStrike" dirty="0">
                        <a:solidFill>
                          <a:srgbClr val="000000"/>
                        </a:solidFill>
                        <a:effectLst/>
                        <a:latin typeface="Cambria"/>
                      </a:endParaRPr>
                    </a:p>
                    <a:p>
                      <a:pPr algn="r" fontAlgn="b"/>
                      <a:r>
                        <a:rPr lang="en-US" sz="2000" b="0" i="0" u="none" strike="noStrike" dirty="0">
                          <a:solidFill>
                            <a:srgbClr val="000000"/>
                          </a:solidFill>
                          <a:effectLst/>
                          <a:latin typeface="Cambria"/>
                        </a:rPr>
                        <a:t>$2,384,749 </a:t>
                      </a:r>
                      <a:endParaRPr lang="en-US" sz="2000" b="0" i="0" u="none" strike="noStrike" dirty="0">
                        <a:solidFill>
                          <a:srgbClr val="000000"/>
                        </a:solidFill>
                        <a:effectLst/>
                        <a:latin typeface="Cambria" panose="020405030504060302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2000" b="0" i="0" u="none" strike="noStrike" dirty="0">
                        <a:solidFill>
                          <a:srgbClr val="000000"/>
                        </a:solidFill>
                        <a:effectLst/>
                        <a:latin typeface="Cambria" panose="02040503050406030204" pitchFamily="18" charset="0"/>
                      </a:endParaRPr>
                    </a:p>
                    <a:p>
                      <a:pPr algn="r" fontAlgn="b"/>
                      <a:endParaRPr lang="en-US" sz="2000" b="0" i="0" u="none" strike="noStrike" dirty="0">
                        <a:solidFill>
                          <a:srgbClr val="000000"/>
                        </a:solidFill>
                        <a:effectLst/>
                        <a:latin typeface="Cambria" panose="02040503050406030204" pitchFamily="18" charset="0"/>
                      </a:endParaRPr>
                    </a:p>
                    <a:p>
                      <a:pPr algn="r" fontAlgn="b"/>
                      <a:endParaRPr lang="en-US" sz="2000" b="0" i="0" u="none" strike="noStrike" dirty="0">
                        <a:solidFill>
                          <a:srgbClr val="000000"/>
                        </a:solidFill>
                        <a:effectLst/>
                        <a:latin typeface="Cambria" panose="02040503050406030204" pitchFamily="18" charset="0"/>
                      </a:endParaRPr>
                    </a:p>
                    <a:p>
                      <a:pPr algn="r" fontAlgn="b"/>
                      <a:r>
                        <a:rPr lang="en-US" sz="2000" b="0" i="0" u="none" strike="noStrike" dirty="0">
                          <a:solidFill>
                            <a:srgbClr val="000000"/>
                          </a:solidFill>
                          <a:effectLst/>
                          <a:latin typeface="Cambria" panose="02040503050406030204" pitchFamily="18" charset="0"/>
                        </a:rPr>
                        <a:t>$   991,548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2000" b="0" i="0" u="none" strike="noStrike" dirty="0">
                          <a:solidFill>
                            <a:srgbClr val="000000"/>
                          </a:solidFill>
                          <a:effectLst/>
                          <a:latin typeface="Cambria"/>
                        </a:rPr>
                        <a:t> </a:t>
                      </a:r>
                    </a:p>
                    <a:p>
                      <a:pPr algn="r" fontAlgn="b"/>
                      <a:endParaRPr lang="en-US" sz="2000" b="0" i="0" u="none" strike="noStrike" dirty="0">
                        <a:solidFill>
                          <a:srgbClr val="000000"/>
                        </a:solidFill>
                        <a:effectLst/>
                        <a:latin typeface="Cambria"/>
                      </a:endParaRPr>
                    </a:p>
                    <a:p>
                      <a:pPr algn="r" fontAlgn="b"/>
                      <a:endParaRPr lang="en-US" sz="2000" b="0" i="0" u="none" strike="noStrike" dirty="0">
                        <a:solidFill>
                          <a:srgbClr val="000000"/>
                        </a:solidFill>
                        <a:effectLst/>
                        <a:latin typeface="Cambria"/>
                      </a:endParaRPr>
                    </a:p>
                    <a:p>
                      <a:pPr algn="r" fontAlgn="b"/>
                      <a:r>
                        <a:rPr lang="en-US" sz="2000" b="0" i="0" u="none" strike="noStrike" dirty="0">
                          <a:solidFill>
                            <a:srgbClr val="000000"/>
                          </a:solidFill>
                          <a:effectLst/>
                          <a:latin typeface="Cambria"/>
                        </a:rPr>
                        <a:t>$2,412,359 </a:t>
                      </a:r>
                      <a:endParaRPr lang="en-US" sz="2000" b="0" i="0" u="none" strike="noStrike" dirty="0">
                        <a:solidFill>
                          <a:srgbClr val="000000"/>
                        </a:solidFill>
                        <a:effectLst/>
                        <a:latin typeface="Cambria" panose="020405030504060302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2000" b="0" i="0" u="none" strike="noStrike" dirty="0">
                          <a:solidFill>
                            <a:srgbClr val="000000"/>
                          </a:solidFill>
                          <a:effectLst/>
                          <a:latin typeface="Cambria"/>
                        </a:rPr>
                        <a:t> </a:t>
                      </a:r>
                    </a:p>
                    <a:p>
                      <a:pPr algn="r" fontAlgn="b"/>
                      <a:endParaRPr lang="en-US" sz="2000" b="0" i="0" u="none" strike="noStrike" dirty="0">
                        <a:solidFill>
                          <a:srgbClr val="000000"/>
                        </a:solidFill>
                        <a:effectLst/>
                        <a:latin typeface="Cambria"/>
                      </a:endParaRPr>
                    </a:p>
                    <a:p>
                      <a:pPr algn="r" fontAlgn="b"/>
                      <a:endParaRPr lang="en-US" sz="2000" b="0" i="0" u="none" strike="noStrike" dirty="0">
                        <a:solidFill>
                          <a:srgbClr val="000000"/>
                        </a:solidFill>
                        <a:effectLst/>
                        <a:latin typeface="Cambria"/>
                      </a:endParaRPr>
                    </a:p>
                    <a:p>
                      <a:pPr algn="r" fontAlgn="b"/>
                      <a:r>
                        <a:rPr lang="en-US" sz="2000" b="0" i="0" u="none" strike="noStrike" dirty="0">
                          <a:solidFill>
                            <a:srgbClr val="000000"/>
                          </a:solidFill>
                          <a:effectLst/>
                          <a:latin typeface="Cambria"/>
                        </a:rPr>
                        <a:t>$2,446,389 </a:t>
                      </a:r>
                      <a:endParaRPr lang="en-US" sz="2000" b="0" i="0" u="none" strike="noStrike" dirty="0">
                        <a:solidFill>
                          <a:srgbClr val="000000"/>
                        </a:solidFill>
                        <a:effectLst/>
                        <a:latin typeface="Cambria" panose="020405030504060302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78207816"/>
                  </a:ext>
                </a:extLst>
              </a:tr>
              <a:tr h="729503">
                <a:tc>
                  <a:txBody>
                    <a:bodyPr/>
                    <a:lstStyle/>
                    <a:p>
                      <a:pPr algn="l" fontAlgn="b"/>
                      <a:r>
                        <a:rPr lang="en-US" sz="2000" b="0" i="0" u="none" strike="noStrike" dirty="0">
                          <a:solidFill>
                            <a:srgbClr val="000000"/>
                          </a:solidFill>
                          <a:effectLst/>
                          <a:latin typeface="Cambria"/>
                        </a:rPr>
                        <a:t> Special Funds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2000" b="0" i="0" u="none" strike="noStrike" dirty="0">
                        <a:solidFill>
                          <a:srgbClr val="000000"/>
                        </a:solidFill>
                        <a:effectLst/>
                        <a:latin typeface="Cambria"/>
                      </a:endParaRPr>
                    </a:p>
                    <a:p>
                      <a:pPr algn="r" fontAlgn="b"/>
                      <a:endParaRPr lang="en-US" sz="2000" b="0" i="0" u="none" strike="noStrike" dirty="0">
                        <a:solidFill>
                          <a:srgbClr val="000000"/>
                        </a:solidFill>
                        <a:effectLst/>
                        <a:latin typeface="Cambria"/>
                      </a:endParaRPr>
                    </a:p>
                    <a:p>
                      <a:pPr algn="r" fontAlgn="b"/>
                      <a:endParaRPr lang="en-US" sz="2000" b="0" i="0" u="none" strike="noStrike" dirty="0">
                        <a:solidFill>
                          <a:srgbClr val="000000"/>
                        </a:solidFill>
                        <a:effectLst/>
                        <a:latin typeface="Cambria"/>
                      </a:endParaRPr>
                    </a:p>
                    <a:p>
                      <a:pPr algn="r" fontAlgn="b"/>
                      <a:r>
                        <a:rPr lang="en-US" sz="2000" b="0" i="0" u="none" strike="noStrike" dirty="0">
                          <a:solidFill>
                            <a:srgbClr val="000000"/>
                          </a:solidFill>
                          <a:effectLst/>
                          <a:latin typeface="Cambria"/>
                        </a:rPr>
                        <a:t>$ 3,888,820</a:t>
                      </a:r>
                      <a:endParaRPr lang="en-US" sz="2000" b="0" i="0" u="none" strike="noStrike" dirty="0">
                        <a:solidFill>
                          <a:srgbClr val="000000"/>
                        </a:solidFill>
                        <a:effectLst/>
                        <a:latin typeface="Cambria" panose="020405030504060302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2000" b="0" i="0" u="none" strike="noStrike" dirty="0">
                          <a:solidFill>
                            <a:srgbClr val="000000"/>
                          </a:solidFill>
                          <a:effectLst/>
                          <a:latin typeface="Cambria"/>
                        </a:rPr>
                        <a:t> </a:t>
                      </a:r>
                    </a:p>
                    <a:p>
                      <a:pPr algn="r" fontAlgn="b"/>
                      <a:endParaRPr lang="en-US" sz="2000" b="0" i="0" u="none" strike="noStrike" dirty="0">
                        <a:solidFill>
                          <a:srgbClr val="000000"/>
                        </a:solidFill>
                        <a:effectLst/>
                        <a:latin typeface="Cambria"/>
                      </a:endParaRPr>
                    </a:p>
                    <a:p>
                      <a:pPr algn="r" fontAlgn="b"/>
                      <a:endParaRPr lang="en-US" sz="2000" b="0" i="0" u="none" strike="noStrike" dirty="0">
                        <a:solidFill>
                          <a:srgbClr val="000000"/>
                        </a:solidFill>
                        <a:effectLst/>
                        <a:latin typeface="Cambria"/>
                      </a:endParaRPr>
                    </a:p>
                    <a:p>
                      <a:pPr algn="r" fontAlgn="b"/>
                      <a:r>
                        <a:rPr lang="en-US" sz="2000" b="0" i="0" u="none" strike="noStrike" dirty="0">
                          <a:solidFill>
                            <a:srgbClr val="000000"/>
                          </a:solidFill>
                          <a:effectLst/>
                          <a:latin typeface="Cambria"/>
                        </a:rPr>
                        <a:t>$4,580,090</a:t>
                      </a:r>
                      <a:endParaRPr lang="en-US" sz="2000" b="0" i="0" u="none" strike="noStrike" dirty="0">
                        <a:solidFill>
                          <a:srgbClr val="000000"/>
                        </a:solidFill>
                        <a:effectLst/>
                        <a:latin typeface="Cambria" panose="020405030504060302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2000" b="0" i="0" u="none" strike="noStrike" dirty="0">
                        <a:solidFill>
                          <a:srgbClr val="000000"/>
                        </a:solidFill>
                        <a:effectLst/>
                        <a:latin typeface="Cambria" panose="02040503050406030204" pitchFamily="18" charset="0"/>
                      </a:endParaRPr>
                    </a:p>
                    <a:p>
                      <a:pPr algn="r" fontAlgn="b"/>
                      <a:endParaRPr lang="en-US" sz="2000" b="0" i="0" u="none" strike="noStrike" dirty="0">
                        <a:solidFill>
                          <a:srgbClr val="000000"/>
                        </a:solidFill>
                        <a:effectLst/>
                        <a:latin typeface="Cambria" panose="02040503050406030204" pitchFamily="18" charset="0"/>
                      </a:endParaRPr>
                    </a:p>
                    <a:p>
                      <a:pPr algn="r" fontAlgn="b"/>
                      <a:endParaRPr lang="en-US" sz="2000" b="0" i="0" u="none" strike="noStrike" dirty="0">
                        <a:solidFill>
                          <a:srgbClr val="000000"/>
                        </a:solidFill>
                        <a:effectLst/>
                        <a:latin typeface="Cambria" panose="02040503050406030204" pitchFamily="18" charset="0"/>
                      </a:endParaRPr>
                    </a:p>
                    <a:p>
                      <a:pPr algn="r" fontAlgn="b"/>
                      <a:r>
                        <a:rPr lang="en-US" sz="2000" b="0" i="0" u="none" strike="noStrike" dirty="0">
                          <a:solidFill>
                            <a:srgbClr val="000000"/>
                          </a:solidFill>
                          <a:effectLst/>
                          <a:latin typeface="Cambria" panose="02040503050406030204" pitchFamily="18" charset="0"/>
                        </a:rPr>
                        <a:t>$2,031,331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2000" b="0" i="0" u="none" strike="noStrike" dirty="0">
                        <a:solidFill>
                          <a:srgbClr val="000000"/>
                        </a:solidFill>
                        <a:effectLst/>
                        <a:latin typeface="Cambria"/>
                      </a:endParaRPr>
                    </a:p>
                    <a:p>
                      <a:pPr algn="r" fontAlgn="b"/>
                      <a:endParaRPr lang="en-US" sz="2000" b="0" i="0" u="none" strike="noStrike" dirty="0">
                        <a:solidFill>
                          <a:srgbClr val="000000"/>
                        </a:solidFill>
                        <a:effectLst/>
                        <a:latin typeface="Cambria"/>
                      </a:endParaRPr>
                    </a:p>
                    <a:p>
                      <a:pPr algn="r" fontAlgn="b"/>
                      <a:endParaRPr lang="en-US" sz="2000" b="0" i="0" u="none" strike="noStrike" dirty="0">
                        <a:solidFill>
                          <a:srgbClr val="000000"/>
                        </a:solidFill>
                        <a:effectLst/>
                        <a:latin typeface="Cambria"/>
                      </a:endParaRPr>
                    </a:p>
                    <a:p>
                      <a:pPr algn="r" fontAlgn="b"/>
                      <a:r>
                        <a:rPr lang="en-US" sz="2000" b="0" i="0" u="none" strike="noStrike" dirty="0">
                          <a:solidFill>
                            <a:srgbClr val="000000"/>
                          </a:solidFill>
                          <a:effectLst/>
                          <a:latin typeface="Cambria"/>
                        </a:rPr>
                        <a:t>$4,561,142</a:t>
                      </a:r>
                      <a:endParaRPr lang="en-US" sz="2000" b="0" i="0" u="none" strike="noStrike" dirty="0">
                        <a:solidFill>
                          <a:srgbClr val="000000"/>
                        </a:solidFill>
                        <a:effectLst/>
                        <a:latin typeface="Cambria" panose="020405030504060302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2000" b="0" i="0" u="none" strike="noStrike" dirty="0">
                          <a:solidFill>
                            <a:srgbClr val="000000"/>
                          </a:solidFill>
                          <a:effectLst/>
                          <a:latin typeface="Cambria"/>
                        </a:rPr>
                        <a:t> </a:t>
                      </a:r>
                    </a:p>
                    <a:p>
                      <a:pPr algn="r" fontAlgn="b"/>
                      <a:endParaRPr lang="en-US" sz="2000" b="0" i="0" u="none" strike="noStrike" dirty="0">
                        <a:solidFill>
                          <a:srgbClr val="000000"/>
                        </a:solidFill>
                        <a:effectLst/>
                        <a:latin typeface="Cambria"/>
                      </a:endParaRPr>
                    </a:p>
                    <a:p>
                      <a:pPr algn="r" fontAlgn="b"/>
                      <a:endParaRPr lang="en-US" sz="2000" b="0" i="0" u="none" strike="noStrike" dirty="0">
                        <a:solidFill>
                          <a:srgbClr val="000000"/>
                        </a:solidFill>
                        <a:effectLst/>
                        <a:latin typeface="Cambria"/>
                      </a:endParaRPr>
                    </a:p>
                    <a:p>
                      <a:pPr algn="r" fontAlgn="b"/>
                      <a:r>
                        <a:rPr lang="en-US" sz="2000" b="0" i="0" u="none" strike="noStrike" dirty="0">
                          <a:solidFill>
                            <a:srgbClr val="000000"/>
                          </a:solidFill>
                          <a:effectLst/>
                          <a:latin typeface="Cambria"/>
                        </a:rPr>
                        <a:t>$4,343,351 </a:t>
                      </a:r>
                      <a:endParaRPr lang="en-US" sz="2000" b="0" i="0" u="none" strike="noStrike" dirty="0">
                        <a:solidFill>
                          <a:srgbClr val="000000"/>
                        </a:solidFill>
                        <a:effectLst/>
                        <a:latin typeface="Cambria" panose="020405030504060302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3699026"/>
                  </a:ext>
                </a:extLst>
              </a:tr>
              <a:tr h="1257633">
                <a:tc>
                  <a:txBody>
                    <a:bodyPr/>
                    <a:lstStyle/>
                    <a:p>
                      <a:pPr algn="l" fontAlgn="b"/>
                      <a:r>
                        <a:rPr lang="en-US" sz="2000" b="1" i="0" u="none" strike="noStrike" dirty="0">
                          <a:solidFill>
                            <a:srgbClr val="000000"/>
                          </a:solidFill>
                          <a:effectLst/>
                          <a:latin typeface="Cambria"/>
                        </a:rPr>
                        <a:t>        Total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2000" b="1" i="0" u="none" strike="noStrike" dirty="0">
                          <a:solidFill>
                            <a:srgbClr val="000000"/>
                          </a:solidFill>
                          <a:effectLst/>
                          <a:latin typeface="Cambria"/>
                        </a:rPr>
                        <a:t> </a:t>
                      </a:r>
                    </a:p>
                    <a:p>
                      <a:pPr algn="r" fontAlgn="b"/>
                      <a:endParaRPr lang="en-US" sz="2000" b="1" i="0" u="none" strike="noStrike" dirty="0">
                        <a:solidFill>
                          <a:srgbClr val="000000"/>
                        </a:solidFill>
                        <a:effectLst/>
                        <a:latin typeface="Cambria"/>
                      </a:endParaRPr>
                    </a:p>
                    <a:p>
                      <a:pPr algn="r" fontAlgn="b"/>
                      <a:endParaRPr lang="en-US" sz="2000" b="1" i="0" u="none" strike="noStrike" dirty="0">
                        <a:solidFill>
                          <a:srgbClr val="000000"/>
                        </a:solidFill>
                        <a:effectLst/>
                        <a:latin typeface="Cambria"/>
                      </a:endParaRPr>
                    </a:p>
                    <a:p>
                      <a:pPr algn="r" fontAlgn="b"/>
                      <a:r>
                        <a:rPr lang="en-US" sz="2000" b="1" i="0" u="none" strike="noStrike" dirty="0">
                          <a:solidFill>
                            <a:srgbClr val="000000"/>
                          </a:solidFill>
                          <a:effectLst/>
                          <a:latin typeface="Cambria"/>
                        </a:rPr>
                        <a:t>$6,430,879 </a:t>
                      </a:r>
                      <a:endParaRPr lang="en-US" sz="2000" b="1" i="0" u="none" strike="noStrike" dirty="0">
                        <a:solidFill>
                          <a:srgbClr val="000000"/>
                        </a:solidFill>
                        <a:effectLst/>
                        <a:latin typeface="Cambria" panose="020405030504060302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2000" b="1" i="0" u="none" strike="noStrike" dirty="0">
                          <a:solidFill>
                            <a:srgbClr val="000000"/>
                          </a:solidFill>
                          <a:effectLst/>
                          <a:latin typeface="Cambria"/>
                        </a:rPr>
                        <a:t> </a:t>
                      </a:r>
                    </a:p>
                    <a:p>
                      <a:pPr algn="r" fontAlgn="b"/>
                      <a:endParaRPr lang="en-US" sz="2000" b="1" i="0" u="none" strike="noStrike" dirty="0">
                        <a:solidFill>
                          <a:srgbClr val="000000"/>
                        </a:solidFill>
                        <a:effectLst/>
                        <a:latin typeface="Cambria"/>
                      </a:endParaRPr>
                    </a:p>
                    <a:p>
                      <a:pPr algn="r" fontAlgn="b"/>
                      <a:endParaRPr lang="en-US" sz="2000" b="1" i="0" u="none" strike="noStrike" dirty="0">
                        <a:solidFill>
                          <a:srgbClr val="000000"/>
                        </a:solidFill>
                        <a:effectLst/>
                        <a:latin typeface="Cambria"/>
                      </a:endParaRPr>
                    </a:p>
                    <a:p>
                      <a:pPr algn="r" fontAlgn="b"/>
                      <a:r>
                        <a:rPr lang="en-US" sz="2000" b="1" i="0" u="none" strike="noStrike" dirty="0">
                          <a:solidFill>
                            <a:srgbClr val="000000"/>
                          </a:solidFill>
                          <a:effectLst/>
                          <a:latin typeface="Cambria"/>
                        </a:rPr>
                        <a:t>$6,964,839 </a:t>
                      </a:r>
                      <a:endParaRPr lang="en-US" sz="2000" b="1" i="0" u="none" strike="noStrike" dirty="0">
                        <a:solidFill>
                          <a:srgbClr val="000000"/>
                        </a:solidFill>
                        <a:effectLst/>
                        <a:latin typeface="Cambria" panose="020405030504060302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2000" b="1" i="0" u="none" strike="noStrike" dirty="0">
                        <a:solidFill>
                          <a:srgbClr val="000000"/>
                        </a:solidFill>
                        <a:effectLst/>
                        <a:latin typeface="Cambria" panose="02040503050406030204" pitchFamily="18" charset="0"/>
                      </a:endParaRPr>
                    </a:p>
                    <a:p>
                      <a:pPr algn="r" fontAlgn="b"/>
                      <a:endParaRPr lang="en-US" sz="2000" b="1" i="0" u="none" strike="noStrike" dirty="0">
                        <a:solidFill>
                          <a:srgbClr val="000000"/>
                        </a:solidFill>
                        <a:effectLst/>
                        <a:latin typeface="Cambria" panose="02040503050406030204" pitchFamily="18" charset="0"/>
                      </a:endParaRPr>
                    </a:p>
                    <a:p>
                      <a:pPr algn="r" fontAlgn="b"/>
                      <a:endParaRPr lang="en-US" sz="2000" b="1" i="0" u="none" strike="noStrike" dirty="0">
                        <a:solidFill>
                          <a:srgbClr val="000000"/>
                        </a:solidFill>
                        <a:effectLst/>
                        <a:latin typeface="Cambria" panose="02040503050406030204" pitchFamily="18" charset="0"/>
                      </a:endParaRPr>
                    </a:p>
                    <a:p>
                      <a:pPr algn="r" fontAlgn="b"/>
                      <a:r>
                        <a:rPr lang="en-US" sz="2000" b="1" i="0" u="none" strike="noStrike" dirty="0">
                          <a:solidFill>
                            <a:srgbClr val="000000"/>
                          </a:solidFill>
                          <a:effectLst/>
                          <a:latin typeface="Cambria" panose="02040503050406030204" pitchFamily="18" charset="0"/>
                        </a:rPr>
                        <a:t>$3,023,479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2000" b="1" i="0" u="none" strike="noStrike" dirty="0">
                        <a:solidFill>
                          <a:srgbClr val="000000"/>
                        </a:solidFill>
                        <a:effectLst/>
                        <a:latin typeface="Cambria"/>
                      </a:endParaRPr>
                    </a:p>
                    <a:p>
                      <a:pPr algn="r" fontAlgn="b"/>
                      <a:endParaRPr lang="en-US" sz="2000" b="1" i="0" u="none" strike="noStrike" dirty="0">
                        <a:solidFill>
                          <a:srgbClr val="000000"/>
                        </a:solidFill>
                        <a:effectLst/>
                        <a:latin typeface="Cambria"/>
                      </a:endParaRPr>
                    </a:p>
                    <a:p>
                      <a:pPr algn="r" fontAlgn="b"/>
                      <a:endParaRPr lang="en-US" sz="2000" b="1" i="0" u="none" strike="noStrike" dirty="0">
                        <a:solidFill>
                          <a:srgbClr val="000000"/>
                        </a:solidFill>
                        <a:effectLst/>
                        <a:latin typeface="Cambria"/>
                      </a:endParaRPr>
                    </a:p>
                    <a:p>
                      <a:pPr algn="r" fontAlgn="b"/>
                      <a:r>
                        <a:rPr lang="en-US" sz="2000" b="1" i="0" u="none" strike="noStrike" dirty="0">
                          <a:solidFill>
                            <a:srgbClr val="000000"/>
                          </a:solidFill>
                          <a:effectLst/>
                          <a:latin typeface="Cambria"/>
                        </a:rPr>
                        <a:t>$6,973,501 </a:t>
                      </a:r>
                      <a:endParaRPr lang="en-US" sz="2000" b="1" i="0" u="none" strike="noStrike" dirty="0">
                        <a:solidFill>
                          <a:srgbClr val="000000"/>
                        </a:solidFill>
                        <a:effectLst/>
                        <a:latin typeface="Cambria" panose="020405030504060302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2000" b="1" i="0" u="none" strike="noStrike" dirty="0">
                        <a:solidFill>
                          <a:srgbClr val="000000"/>
                        </a:solidFill>
                        <a:effectLst/>
                        <a:latin typeface="Cambria"/>
                      </a:endParaRPr>
                    </a:p>
                    <a:p>
                      <a:pPr algn="r" fontAlgn="b"/>
                      <a:endParaRPr lang="en-US" sz="2000" b="1" i="0" u="none" strike="noStrike" dirty="0">
                        <a:solidFill>
                          <a:srgbClr val="000000"/>
                        </a:solidFill>
                        <a:effectLst/>
                        <a:latin typeface="Cambria"/>
                      </a:endParaRPr>
                    </a:p>
                    <a:p>
                      <a:pPr algn="r" fontAlgn="b"/>
                      <a:endParaRPr lang="en-US" sz="2000" b="1" i="0" u="none" strike="noStrike" dirty="0">
                        <a:solidFill>
                          <a:srgbClr val="000000"/>
                        </a:solidFill>
                        <a:effectLst/>
                        <a:latin typeface="Cambria"/>
                      </a:endParaRPr>
                    </a:p>
                    <a:p>
                      <a:pPr algn="r" fontAlgn="b"/>
                      <a:r>
                        <a:rPr lang="en-US" sz="2000" b="1" i="0" u="none" strike="noStrike" dirty="0">
                          <a:solidFill>
                            <a:srgbClr val="000000"/>
                          </a:solidFill>
                          <a:effectLst/>
                          <a:latin typeface="Cambria"/>
                        </a:rPr>
                        <a:t>$6,789,740 </a:t>
                      </a:r>
                      <a:endParaRPr lang="en-US" sz="2000" b="1" i="0" u="none" strike="noStrike" dirty="0">
                        <a:solidFill>
                          <a:srgbClr val="000000"/>
                        </a:solidFill>
                        <a:effectLst/>
                        <a:latin typeface="Cambria" panose="020405030504060302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24997077"/>
                  </a:ext>
                </a:extLst>
              </a:tr>
            </a:tbl>
          </a:graphicData>
        </a:graphic>
      </p:graphicFrame>
      <p:sp>
        <p:nvSpPr>
          <p:cNvPr id="4" name="Oval 3">
            <a:extLst>
              <a:ext uri="{FF2B5EF4-FFF2-40B4-BE49-F238E27FC236}">
                <a16:creationId xmlns:a16="http://schemas.microsoft.com/office/drawing/2014/main" id="{6C04B0C2-CFB5-4D9A-8832-3F4E65BE9917}"/>
              </a:ext>
            </a:extLst>
          </p:cNvPr>
          <p:cNvSpPr/>
          <p:nvPr/>
        </p:nvSpPr>
        <p:spPr>
          <a:xfrm>
            <a:off x="3205537" y="5034120"/>
            <a:ext cx="2991555" cy="122517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130104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bg>
      <p:bgPr>
        <a:solidFill>
          <a:schemeClr val="tx1">
            <a:lumMod val="75000"/>
            <a:lumOff val="25000"/>
          </a:schemeClr>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00B3D2B-613A-41BE-987D-E6A1324B456D}"/>
              </a:ext>
            </a:extLst>
          </p:cNvPr>
          <p:cNvSpPr>
            <a:spLocks noGrp="1"/>
          </p:cNvSpPr>
          <p:nvPr>
            <p:ph type="title"/>
          </p:nvPr>
        </p:nvSpPr>
        <p:spPr>
          <a:xfrm>
            <a:off x="-1275" y="2474420"/>
            <a:ext cx="8306445" cy="1468800"/>
          </a:xfrm>
        </p:spPr>
        <p:txBody>
          <a:bodyPr/>
          <a:lstStyle/>
          <a:p>
            <a:r>
              <a:rPr lang="en-US" dirty="0"/>
              <a:t>QUESTIONS</a:t>
            </a:r>
          </a:p>
        </p:txBody>
      </p:sp>
      <p:sp>
        <p:nvSpPr>
          <p:cNvPr id="10" name="Text Placeholder 9">
            <a:extLst>
              <a:ext uri="{FF2B5EF4-FFF2-40B4-BE49-F238E27FC236}">
                <a16:creationId xmlns:a16="http://schemas.microsoft.com/office/drawing/2014/main" id="{2972F17A-D965-40B9-8ABB-C634072DBCC0}"/>
              </a:ext>
            </a:extLst>
          </p:cNvPr>
          <p:cNvSpPr>
            <a:spLocks noGrp="1"/>
          </p:cNvSpPr>
          <p:nvPr>
            <p:ph type="body" sz="quarter" idx="13"/>
          </p:nvPr>
        </p:nvSpPr>
        <p:spPr>
          <a:xfrm>
            <a:off x="-1275" y="3940319"/>
            <a:ext cx="8305170" cy="1259833"/>
          </a:xfrm>
        </p:spPr>
        <p:txBody>
          <a:bodyPr/>
          <a:lstStyle/>
          <a:p>
            <a:r>
              <a:rPr lang="en-US" sz="3600" b="1" i="1" dirty="0"/>
              <a:t>End of Session</a:t>
            </a:r>
          </a:p>
        </p:txBody>
      </p:sp>
      <p:sp>
        <p:nvSpPr>
          <p:cNvPr id="5" name="Slide Number Placeholder 4">
            <a:extLst>
              <a:ext uri="{FF2B5EF4-FFF2-40B4-BE49-F238E27FC236}">
                <a16:creationId xmlns:a16="http://schemas.microsoft.com/office/drawing/2014/main" id="{F6964141-6F81-4947-A236-746D94ED3F6F}"/>
              </a:ext>
            </a:extLst>
          </p:cNvPr>
          <p:cNvSpPr>
            <a:spLocks noGrp="1"/>
          </p:cNvSpPr>
          <p:nvPr>
            <p:ph type="sldNum" sz="quarter" idx="12"/>
          </p:nvPr>
        </p:nvSpPr>
        <p:spPr>
          <a:solidFill>
            <a:schemeClr val="tx1">
              <a:lumMod val="95000"/>
              <a:lumOff val="5000"/>
            </a:schemeClr>
          </a:solidFill>
        </p:spPr>
        <p:txBody>
          <a:bodyPr/>
          <a:lstStyle/>
          <a:p>
            <a:fld id="{19B51A1E-902D-48AF-9020-955120F399B6}" type="slidenum">
              <a:rPr lang="en-US" smtClean="0"/>
              <a:pPr/>
              <a:t>14</a:t>
            </a:fld>
            <a:endParaRPr lang="en-US" dirty="0"/>
          </a:p>
        </p:txBody>
      </p:sp>
      <p:pic>
        <p:nvPicPr>
          <p:cNvPr id="9" name="Picture 8"/>
          <p:cNvPicPr>
            <a:picLocks noChangeAspect="1"/>
          </p:cNvPicPr>
          <p:nvPr/>
        </p:nvPicPr>
        <p:blipFill>
          <a:blip r:embed="rId3"/>
          <a:stretch>
            <a:fillRect/>
          </a:stretch>
        </p:blipFill>
        <p:spPr>
          <a:xfrm>
            <a:off x="6710901" y="2561549"/>
            <a:ext cx="1361115" cy="1291642"/>
          </a:xfrm>
          <a:prstGeom prst="rect">
            <a:avLst/>
          </a:prstGeom>
        </p:spPr>
      </p:pic>
    </p:spTree>
    <p:extLst>
      <p:ext uri="{BB962C8B-B14F-4D97-AF65-F5344CB8AC3E}">
        <p14:creationId xmlns:p14="http://schemas.microsoft.com/office/powerpoint/2010/main" val="19156248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60F281-4FF6-4617-A809-AC9C15ECF18A}"/>
              </a:ext>
            </a:extLst>
          </p:cNvPr>
          <p:cNvSpPr>
            <a:spLocks noGrp="1"/>
          </p:cNvSpPr>
          <p:nvPr>
            <p:ph type="title"/>
          </p:nvPr>
        </p:nvSpPr>
        <p:spPr>
          <a:xfrm>
            <a:off x="0" y="0"/>
            <a:ext cx="9144000" cy="1146594"/>
          </a:xfrm>
          <a:solidFill>
            <a:srgbClr val="002060"/>
          </a:solidFill>
          <a:ln w="19050">
            <a:solidFill>
              <a:srgbClr val="0070C0"/>
            </a:solidFill>
          </a:ln>
        </p:spPr>
        <p:txBody>
          <a:bodyPr/>
          <a:lstStyle/>
          <a:p>
            <a:pPr algn="ctr"/>
            <a:r>
              <a:rPr lang="en-US" sz="2800" dirty="0">
                <a:solidFill>
                  <a:srgbClr val="002060"/>
                </a:solidFill>
                <a:latin typeface="Bodoni MT Black" panose="02070A03080606020203" pitchFamily="18" charset="0"/>
              </a:rPr>
              <a:t>         </a:t>
            </a:r>
            <a:r>
              <a:rPr lang="en-US" sz="2800" dirty="0">
                <a:solidFill>
                  <a:schemeClr val="bg1"/>
                </a:solidFill>
                <a:latin typeface="Georgia" panose="02040502050405020303" pitchFamily="18" charset="0"/>
              </a:rPr>
              <a:t>MISSION STATEMENT</a:t>
            </a:r>
          </a:p>
        </p:txBody>
      </p:sp>
      <p:sp>
        <p:nvSpPr>
          <p:cNvPr id="6" name="Slide Number Placeholder 5">
            <a:extLst>
              <a:ext uri="{FF2B5EF4-FFF2-40B4-BE49-F238E27FC236}">
                <a16:creationId xmlns:a16="http://schemas.microsoft.com/office/drawing/2014/main" id="{1C554D9F-1895-486E-BFBA-905BB2D29E08}"/>
              </a:ext>
            </a:extLst>
          </p:cNvPr>
          <p:cNvSpPr>
            <a:spLocks noGrp="1"/>
          </p:cNvSpPr>
          <p:nvPr>
            <p:ph type="sldNum" sz="quarter" idx="33"/>
          </p:nvPr>
        </p:nvSpPr>
        <p:spPr>
          <a:solidFill>
            <a:schemeClr val="tx1">
              <a:lumMod val="95000"/>
              <a:lumOff val="5000"/>
            </a:schemeClr>
          </a:solidFill>
        </p:spPr>
        <p:txBody>
          <a:bodyPr/>
          <a:lstStyle/>
          <a:p>
            <a:fld id="{19B51A1E-902D-48AF-9020-955120F399B6}" type="slidenum">
              <a:rPr lang="en-US" smtClean="0"/>
              <a:pPr/>
              <a:t>2</a:t>
            </a:fld>
            <a:endParaRPr lang="en-US" dirty="0"/>
          </a:p>
        </p:txBody>
      </p:sp>
      <p:pic>
        <p:nvPicPr>
          <p:cNvPr id="7" name="Picture 6"/>
          <p:cNvPicPr>
            <a:picLocks noChangeAspect="1"/>
          </p:cNvPicPr>
          <p:nvPr/>
        </p:nvPicPr>
        <p:blipFill>
          <a:blip r:embed="rId3"/>
          <a:stretch>
            <a:fillRect/>
          </a:stretch>
        </p:blipFill>
        <p:spPr>
          <a:xfrm>
            <a:off x="173228" y="110130"/>
            <a:ext cx="1051010" cy="926334"/>
          </a:xfrm>
          <a:prstGeom prst="ellipse">
            <a:avLst/>
          </a:prstGeom>
          <a:ln w="190500" cap="rnd">
            <a:solidFill>
              <a:schemeClr val="accent1"/>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5" name="Picture 4"/>
          <p:cNvPicPr>
            <a:picLocks noChangeAspect="1"/>
          </p:cNvPicPr>
          <p:nvPr/>
        </p:nvPicPr>
        <p:blipFill>
          <a:blip r:embed="rId4"/>
          <a:stretch>
            <a:fillRect/>
          </a:stretch>
        </p:blipFill>
        <p:spPr>
          <a:xfrm>
            <a:off x="0" y="1146594"/>
            <a:ext cx="9144793" cy="91448"/>
          </a:xfrm>
          <a:prstGeom prst="rect">
            <a:avLst/>
          </a:prstGeom>
        </p:spPr>
      </p:pic>
      <p:pic>
        <p:nvPicPr>
          <p:cNvPr id="8" name="Picture 7"/>
          <p:cNvPicPr>
            <a:picLocks noChangeAspect="1"/>
          </p:cNvPicPr>
          <p:nvPr/>
        </p:nvPicPr>
        <p:blipFill>
          <a:blip r:embed="rId5"/>
          <a:stretch>
            <a:fillRect/>
          </a:stretch>
        </p:blipFill>
        <p:spPr>
          <a:xfrm>
            <a:off x="698733" y="1313854"/>
            <a:ext cx="7742591" cy="5273497"/>
          </a:xfrm>
          <a:prstGeom prst="rect">
            <a:avLst/>
          </a:prstGeom>
        </p:spPr>
      </p:pic>
    </p:spTree>
    <p:extLst>
      <p:ext uri="{BB962C8B-B14F-4D97-AF65-F5344CB8AC3E}">
        <p14:creationId xmlns:p14="http://schemas.microsoft.com/office/powerpoint/2010/main" val="12387270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59147261-C740-4081-87CB-05EB71A1FBE6}"/>
              </a:ext>
            </a:extLst>
          </p:cNvPr>
          <p:cNvSpPr>
            <a:spLocks noGrp="1"/>
          </p:cNvSpPr>
          <p:nvPr>
            <p:ph type="title"/>
          </p:nvPr>
        </p:nvSpPr>
        <p:spPr>
          <a:xfrm>
            <a:off x="26122" y="0"/>
            <a:ext cx="9117877" cy="1140246"/>
          </a:xfrm>
          <a:solidFill>
            <a:srgbClr val="002060"/>
          </a:solidFill>
          <a:ln w="19050">
            <a:solidFill>
              <a:srgbClr val="0070C0"/>
            </a:solidFill>
          </a:ln>
        </p:spPr>
        <p:txBody>
          <a:bodyPr/>
          <a:lstStyle/>
          <a:p>
            <a:pPr algn="ctr"/>
            <a:r>
              <a:rPr lang="en-US" sz="2800" dirty="0">
                <a:solidFill>
                  <a:srgbClr val="002060"/>
                </a:solidFill>
                <a:latin typeface="Bodoni MT Black" panose="02070A03080606020203" pitchFamily="18" charset="0"/>
              </a:rPr>
              <a:t>         </a:t>
            </a:r>
            <a:r>
              <a:rPr lang="en-US" sz="2800" dirty="0">
                <a:solidFill>
                  <a:schemeClr val="bg1"/>
                </a:solidFill>
                <a:latin typeface="Georgia" panose="02040502050405020303" pitchFamily="18" charset="0"/>
              </a:rPr>
              <a:t>DPNR COLLECTIONS</a:t>
            </a:r>
          </a:p>
        </p:txBody>
      </p:sp>
      <p:sp>
        <p:nvSpPr>
          <p:cNvPr id="6" name="Slide Number Placeholder 5">
            <a:extLst>
              <a:ext uri="{FF2B5EF4-FFF2-40B4-BE49-F238E27FC236}">
                <a16:creationId xmlns:a16="http://schemas.microsoft.com/office/drawing/2014/main" id="{1C554D9F-1895-486E-BFBA-905BB2D29E08}"/>
              </a:ext>
            </a:extLst>
          </p:cNvPr>
          <p:cNvSpPr>
            <a:spLocks noGrp="1"/>
          </p:cNvSpPr>
          <p:nvPr>
            <p:ph type="sldNum" sz="quarter" idx="33"/>
          </p:nvPr>
        </p:nvSpPr>
        <p:spPr>
          <a:solidFill>
            <a:schemeClr val="tx1">
              <a:lumMod val="95000"/>
              <a:lumOff val="5000"/>
            </a:schemeClr>
          </a:solidFill>
        </p:spPr>
        <p:txBody>
          <a:bodyPr/>
          <a:lstStyle/>
          <a:p>
            <a:fld id="{19B51A1E-902D-48AF-9020-955120F399B6}" type="slidenum">
              <a:rPr lang="en-US" smtClean="0"/>
              <a:pPr/>
              <a:t>3</a:t>
            </a:fld>
            <a:endParaRPr lang="en-US" dirty="0"/>
          </a:p>
        </p:txBody>
      </p:sp>
      <p:sp>
        <p:nvSpPr>
          <p:cNvPr id="9" name="Text Placeholder 8">
            <a:extLst>
              <a:ext uri="{FF2B5EF4-FFF2-40B4-BE49-F238E27FC236}">
                <a16:creationId xmlns:a16="http://schemas.microsoft.com/office/drawing/2014/main" id="{7BB909B9-D989-4C54-8B81-1B00C36DC39C}"/>
              </a:ext>
            </a:extLst>
          </p:cNvPr>
          <p:cNvSpPr>
            <a:spLocks noGrp="1"/>
          </p:cNvSpPr>
          <p:nvPr>
            <p:ph type="body" sz="half" idx="2"/>
          </p:nvPr>
        </p:nvSpPr>
        <p:spPr>
          <a:xfrm>
            <a:off x="173228" y="1697324"/>
            <a:ext cx="4137831" cy="3811588"/>
          </a:xfrm>
        </p:spPr>
        <p:txBody>
          <a:bodyPr vert="horz" lIns="0" tIns="0" rIns="0" bIns="0" rtlCol="0" anchor="t">
            <a:noAutofit/>
          </a:bodyPr>
          <a:lstStyle/>
          <a:p>
            <a:pPr marL="0" indent="0" algn="just">
              <a:buNone/>
            </a:pPr>
            <a:r>
              <a:rPr lang="en-US" sz="2000" b="1" dirty="0"/>
              <a:t>DPNR collections are done primarily through the collection of fees for permitting, inspections, leasing and registrations</a:t>
            </a:r>
          </a:p>
          <a:p>
            <a:pPr marL="0" indent="0" algn="just">
              <a:buNone/>
            </a:pPr>
            <a:endParaRPr lang="en-US" sz="2000" b="1" dirty="0"/>
          </a:p>
          <a:p>
            <a:pPr marL="0" indent="0" algn="just">
              <a:buNone/>
            </a:pPr>
            <a:r>
              <a:rPr lang="en-US" sz="2000" b="1" dirty="0"/>
              <a:t>Collections are earmarked for both General Fund and number of Special Funds</a:t>
            </a:r>
          </a:p>
          <a:p>
            <a:pPr marL="0" indent="0" algn="just">
              <a:buNone/>
            </a:pPr>
            <a:endParaRPr lang="en-US" sz="2000" b="1" dirty="0"/>
          </a:p>
          <a:p>
            <a:pPr marL="0" indent="0" algn="just">
              <a:buNone/>
            </a:pPr>
            <a:r>
              <a:rPr lang="en-US" sz="2000" b="1" dirty="0"/>
              <a:t>Total Collections combined average between $6 Million and $7 Million per year</a:t>
            </a:r>
          </a:p>
          <a:p>
            <a:pPr marL="0" indent="0" algn="just">
              <a:buNone/>
            </a:pPr>
            <a:r>
              <a:rPr lang="en-US" sz="2000" b="1" dirty="0"/>
              <a:t>($6.4M in FY 2021, $6.9M in FY 2022, and $6.6M anticipated in 2023 and $6.7M in FY 2024)</a:t>
            </a:r>
            <a:endParaRPr lang="en-US" sz="2000" dirty="0"/>
          </a:p>
        </p:txBody>
      </p:sp>
      <p:pic>
        <p:nvPicPr>
          <p:cNvPr id="4" name="Picture Placeholder 3" descr="A person standing in front of a large rock&#10;&#10;Description automatically generated">
            <a:extLst>
              <a:ext uri="{FF2B5EF4-FFF2-40B4-BE49-F238E27FC236}">
                <a16:creationId xmlns:a16="http://schemas.microsoft.com/office/drawing/2014/main" id="{F8B02104-403E-466C-B729-597FB9071165}"/>
              </a:ext>
            </a:extLst>
          </p:cNvPr>
          <p:cNvPicPr>
            <a:picLocks noGrp="1" noChangeAspect="1"/>
          </p:cNvPicPr>
          <p:nvPr>
            <p:ph type="pic" idx="1"/>
          </p:nvPr>
        </p:nvPicPr>
        <p:blipFill>
          <a:blip r:embed="rId3"/>
          <a:srcRect t="13316" b="13316"/>
          <a:stretch>
            <a:fillRect/>
          </a:stretch>
        </p:blipFill>
        <p:spPr>
          <a:xfrm>
            <a:off x="4832943" y="1722833"/>
            <a:ext cx="3795712" cy="4163726"/>
          </a:xfrm>
        </p:spPr>
      </p:pic>
      <p:pic>
        <p:nvPicPr>
          <p:cNvPr id="5" name="Picture 4"/>
          <p:cNvPicPr>
            <a:picLocks noChangeAspect="1"/>
          </p:cNvPicPr>
          <p:nvPr/>
        </p:nvPicPr>
        <p:blipFill>
          <a:blip r:embed="rId4"/>
          <a:stretch>
            <a:fillRect/>
          </a:stretch>
        </p:blipFill>
        <p:spPr>
          <a:xfrm>
            <a:off x="0" y="1146594"/>
            <a:ext cx="9144793" cy="91448"/>
          </a:xfrm>
          <a:prstGeom prst="rect">
            <a:avLst/>
          </a:prstGeom>
        </p:spPr>
      </p:pic>
      <p:pic>
        <p:nvPicPr>
          <p:cNvPr id="12" name="Picture 11">
            <a:extLst>
              <a:ext uri="{FF2B5EF4-FFF2-40B4-BE49-F238E27FC236}">
                <a16:creationId xmlns:a16="http://schemas.microsoft.com/office/drawing/2014/main" id="{B17A74FD-8067-461B-8489-3273E835A466}"/>
              </a:ext>
            </a:extLst>
          </p:cNvPr>
          <p:cNvPicPr>
            <a:picLocks noChangeAspect="1"/>
          </p:cNvPicPr>
          <p:nvPr/>
        </p:nvPicPr>
        <p:blipFill>
          <a:blip r:embed="rId5"/>
          <a:stretch>
            <a:fillRect/>
          </a:stretch>
        </p:blipFill>
        <p:spPr>
          <a:xfrm>
            <a:off x="173228" y="110130"/>
            <a:ext cx="1051010" cy="926334"/>
          </a:xfrm>
          <a:prstGeom prst="ellipse">
            <a:avLst/>
          </a:prstGeom>
          <a:ln w="190500" cap="rnd">
            <a:solidFill>
              <a:schemeClr val="accent1"/>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Tree>
    <p:extLst>
      <p:ext uri="{BB962C8B-B14F-4D97-AF65-F5344CB8AC3E}">
        <p14:creationId xmlns:p14="http://schemas.microsoft.com/office/powerpoint/2010/main" val="31539741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60F281-4FF6-4617-A809-AC9C15ECF18A}"/>
              </a:ext>
            </a:extLst>
          </p:cNvPr>
          <p:cNvSpPr>
            <a:spLocks noGrp="1"/>
          </p:cNvSpPr>
          <p:nvPr>
            <p:ph type="title"/>
          </p:nvPr>
        </p:nvSpPr>
        <p:spPr>
          <a:xfrm>
            <a:off x="0" y="0"/>
            <a:ext cx="9144000" cy="1161100"/>
          </a:xfrm>
          <a:solidFill>
            <a:srgbClr val="002060"/>
          </a:solidFill>
          <a:ln w="19050">
            <a:solidFill>
              <a:srgbClr val="0070C0"/>
            </a:solidFill>
          </a:ln>
        </p:spPr>
        <p:txBody>
          <a:bodyPr/>
          <a:lstStyle/>
          <a:p>
            <a:pPr algn="ctr"/>
            <a:r>
              <a:rPr lang="en-US" sz="2800" dirty="0">
                <a:solidFill>
                  <a:srgbClr val="002060"/>
                </a:solidFill>
                <a:latin typeface="Bodoni MT Black"/>
              </a:rPr>
              <a:t>         </a:t>
            </a:r>
            <a:r>
              <a:rPr lang="en-US" sz="2800" dirty="0">
                <a:solidFill>
                  <a:schemeClr val="bg1"/>
                </a:solidFill>
                <a:latin typeface="Georgia"/>
              </a:rPr>
              <a:t>SESSION:  General Fund </a:t>
            </a:r>
            <a:br>
              <a:rPr lang="en-US" sz="2800" dirty="0">
                <a:latin typeface="Georgia" panose="02040502050405020303" pitchFamily="18" charset="0"/>
              </a:rPr>
            </a:br>
            <a:r>
              <a:rPr lang="en-US" sz="2800" dirty="0">
                <a:solidFill>
                  <a:schemeClr val="bg1"/>
                </a:solidFill>
                <a:latin typeface="Georgia"/>
              </a:rPr>
              <a:t>                Fiscal Years 2021 - 2024</a:t>
            </a:r>
            <a:endParaRPr lang="en-US" sz="2800" dirty="0">
              <a:solidFill>
                <a:schemeClr val="bg1"/>
              </a:solidFill>
              <a:latin typeface="Georgia" panose="02040502050405020303" pitchFamily="18" charset="0"/>
            </a:endParaRPr>
          </a:p>
        </p:txBody>
      </p:sp>
      <p:sp>
        <p:nvSpPr>
          <p:cNvPr id="6" name="Slide Number Placeholder 5">
            <a:extLst>
              <a:ext uri="{FF2B5EF4-FFF2-40B4-BE49-F238E27FC236}">
                <a16:creationId xmlns:a16="http://schemas.microsoft.com/office/drawing/2014/main" id="{1C554D9F-1895-486E-BFBA-905BB2D29E08}"/>
              </a:ext>
            </a:extLst>
          </p:cNvPr>
          <p:cNvSpPr>
            <a:spLocks noGrp="1"/>
          </p:cNvSpPr>
          <p:nvPr>
            <p:ph type="sldNum" sz="quarter" idx="33"/>
          </p:nvPr>
        </p:nvSpPr>
        <p:spPr>
          <a:solidFill>
            <a:schemeClr val="tx1">
              <a:lumMod val="95000"/>
              <a:lumOff val="5000"/>
            </a:schemeClr>
          </a:solidFill>
        </p:spPr>
        <p:txBody>
          <a:bodyPr/>
          <a:lstStyle/>
          <a:p>
            <a:fld id="{19B51A1E-902D-48AF-9020-955120F399B6}" type="slidenum">
              <a:rPr lang="en-US" smtClean="0"/>
              <a:pPr/>
              <a:t>4</a:t>
            </a:fld>
            <a:endParaRPr lang="en-US" dirty="0"/>
          </a:p>
        </p:txBody>
      </p:sp>
      <p:pic>
        <p:nvPicPr>
          <p:cNvPr id="7" name="Picture 6"/>
          <p:cNvPicPr>
            <a:picLocks noChangeAspect="1"/>
          </p:cNvPicPr>
          <p:nvPr/>
        </p:nvPicPr>
        <p:blipFill>
          <a:blip r:embed="rId3"/>
          <a:stretch>
            <a:fillRect/>
          </a:stretch>
        </p:blipFill>
        <p:spPr>
          <a:xfrm>
            <a:off x="173228" y="110130"/>
            <a:ext cx="1051010" cy="926334"/>
          </a:xfrm>
          <a:prstGeom prst="ellipse">
            <a:avLst/>
          </a:prstGeom>
          <a:ln w="190500" cap="rnd">
            <a:solidFill>
              <a:schemeClr val="accent1"/>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5" name="Picture 4"/>
          <p:cNvPicPr>
            <a:picLocks noChangeAspect="1"/>
          </p:cNvPicPr>
          <p:nvPr/>
        </p:nvPicPr>
        <p:blipFill>
          <a:blip r:embed="rId4"/>
          <a:stretch>
            <a:fillRect/>
          </a:stretch>
        </p:blipFill>
        <p:spPr>
          <a:xfrm>
            <a:off x="0" y="1146594"/>
            <a:ext cx="9144793" cy="91448"/>
          </a:xfrm>
          <a:prstGeom prst="rect">
            <a:avLst/>
          </a:prstGeom>
        </p:spPr>
      </p:pic>
      <p:graphicFrame>
        <p:nvGraphicFramePr>
          <p:cNvPr id="3" name="Table 2">
            <a:extLst>
              <a:ext uri="{FF2B5EF4-FFF2-40B4-BE49-F238E27FC236}">
                <a16:creationId xmlns:a16="http://schemas.microsoft.com/office/drawing/2014/main" id="{915ACBA8-2D86-432D-AF5E-3C3341B829C5}"/>
              </a:ext>
            </a:extLst>
          </p:cNvPr>
          <p:cNvGraphicFramePr>
            <a:graphicFrameLocks noGrp="1"/>
          </p:cNvGraphicFramePr>
          <p:nvPr>
            <p:extLst>
              <p:ext uri="{D42A27DB-BD31-4B8C-83A1-F6EECF244321}">
                <p14:modId xmlns:p14="http://schemas.microsoft.com/office/powerpoint/2010/main" val="2526111837"/>
              </p:ext>
            </p:extLst>
          </p:nvPr>
        </p:nvGraphicFramePr>
        <p:xfrm>
          <a:off x="319489" y="1439621"/>
          <a:ext cx="8500510" cy="4691831"/>
        </p:xfrm>
        <a:graphic>
          <a:graphicData uri="http://schemas.openxmlformats.org/drawingml/2006/table">
            <a:tbl>
              <a:tblPr/>
              <a:tblGrid>
                <a:gridCol w="1826800">
                  <a:extLst>
                    <a:ext uri="{9D8B030D-6E8A-4147-A177-3AD203B41FA5}">
                      <a16:colId xmlns:a16="http://schemas.microsoft.com/office/drawing/2014/main" val="1977596902"/>
                    </a:ext>
                  </a:extLst>
                </a:gridCol>
                <a:gridCol w="1334742">
                  <a:extLst>
                    <a:ext uri="{9D8B030D-6E8A-4147-A177-3AD203B41FA5}">
                      <a16:colId xmlns:a16="http://schemas.microsoft.com/office/drawing/2014/main" val="3926173566"/>
                    </a:ext>
                  </a:extLst>
                </a:gridCol>
                <a:gridCol w="1334742">
                  <a:extLst>
                    <a:ext uri="{9D8B030D-6E8A-4147-A177-3AD203B41FA5}">
                      <a16:colId xmlns:a16="http://schemas.microsoft.com/office/drawing/2014/main" val="2773296183"/>
                    </a:ext>
                  </a:extLst>
                </a:gridCol>
                <a:gridCol w="1334742">
                  <a:extLst>
                    <a:ext uri="{9D8B030D-6E8A-4147-A177-3AD203B41FA5}">
                      <a16:colId xmlns:a16="http://schemas.microsoft.com/office/drawing/2014/main" val="677376389"/>
                    </a:ext>
                  </a:extLst>
                </a:gridCol>
                <a:gridCol w="1334742">
                  <a:extLst>
                    <a:ext uri="{9D8B030D-6E8A-4147-A177-3AD203B41FA5}">
                      <a16:colId xmlns:a16="http://schemas.microsoft.com/office/drawing/2014/main" val="3047543872"/>
                    </a:ext>
                  </a:extLst>
                </a:gridCol>
                <a:gridCol w="1334742">
                  <a:extLst>
                    <a:ext uri="{9D8B030D-6E8A-4147-A177-3AD203B41FA5}">
                      <a16:colId xmlns:a16="http://schemas.microsoft.com/office/drawing/2014/main" val="2003982214"/>
                    </a:ext>
                  </a:extLst>
                </a:gridCol>
              </a:tblGrid>
              <a:tr h="528987">
                <a:tc>
                  <a:txBody>
                    <a:bodyPr/>
                    <a:lstStyle/>
                    <a:p>
                      <a:pPr algn="ctr" fontAlgn="b"/>
                      <a:r>
                        <a:rPr lang="en-US" sz="1200" b="0" i="0" u="none" strike="noStrike" dirty="0">
                          <a:solidFill>
                            <a:srgbClr val="FFFFFF"/>
                          </a:solidFill>
                          <a:effectLst/>
                          <a:latin typeface="Cambria"/>
                        </a:rPr>
                        <a:t>Categories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b"/>
                      <a:r>
                        <a:rPr lang="en-US" sz="1200" b="0" i="0" u="none" strike="noStrike" dirty="0">
                          <a:solidFill>
                            <a:srgbClr val="FFFFFF"/>
                          </a:solidFill>
                          <a:effectLst/>
                          <a:latin typeface="Cambria"/>
                        </a:rPr>
                        <a:t>FY2021 Actuals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b"/>
                      <a:r>
                        <a:rPr lang="en-US" sz="1200" b="0" i="0" u="none" strike="noStrike" dirty="0">
                          <a:solidFill>
                            <a:srgbClr val="FFFFFF"/>
                          </a:solidFill>
                          <a:effectLst/>
                          <a:latin typeface="Cambria"/>
                        </a:rPr>
                        <a:t>FY2022 Estimated</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b"/>
                      <a:r>
                        <a:rPr lang="en-US" sz="1200" b="0" i="0" u="none" strike="noStrike" dirty="0">
                          <a:solidFill>
                            <a:srgbClr val="FFFFFF"/>
                          </a:solidFill>
                          <a:effectLst/>
                          <a:latin typeface="Cambria"/>
                        </a:rPr>
                        <a:t>FY 2022 Actuals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b"/>
                      <a:r>
                        <a:rPr lang="en-US" sz="1200" b="0" i="0" u="none" strike="noStrike" dirty="0">
                          <a:solidFill>
                            <a:srgbClr val="FFFFFF"/>
                          </a:solidFill>
                          <a:effectLst/>
                          <a:latin typeface="Cambria"/>
                        </a:rPr>
                        <a:t>FY2023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b"/>
                      <a:r>
                        <a:rPr lang="en-US" sz="1200" b="0" i="0" u="none" strike="noStrike" dirty="0">
                          <a:solidFill>
                            <a:srgbClr val="FFFFFF"/>
                          </a:solidFill>
                          <a:effectLst/>
                          <a:latin typeface="Cambria"/>
                        </a:rPr>
                        <a:t>FY2024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3918351238"/>
                  </a:ext>
                </a:extLst>
              </a:tr>
              <a:tr h="272675">
                <a:tc>
                  <a:txBody>
                    <a:bodyPr/>
                    <a:lstStyle/>
                    <a:p>
                      <a:pPr algn="l" fontAlgn="b"/>
                      <a:r>
                        <a:rPr lang="en-US" sz="1100" b="0" i="0" u="none" strike="noStrike" dirty="0">
                          <a:solidFill>
                            <a:srgbClr val="000000"/>
                          </a:solidFill>
                          <a:effectLst/>
                          <a:latin typeface="Cambria"/>
                        </a:rPr>
                        <a:t>Demolition Permits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Cambria"/>
                        </a:rPr>
                        <a:t> $                   36,619.51 </a:t>
                      </a:r>
                      <a:endParaRPr lang="en-US" sz="1100" b="0" i="0" u="none" strike="noStrike" dirty="0">
                        <a:solidFill>
                          <a:srgbClr val="000000"/>
                        </a:solidFill>
                        <a:effectLst/>
                        <a:latin typeface="Cambria" panose="02040503050406030204" pitchFamily="18"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Cambria"/>
                        </a:rPr>
                        <a:t> $                   18,513.74 </a:t>
                      </a:r>
                      <a:endParaRPr lang="en-US" sz="1100" b="0" i="0" u="none" strike="noStrike" dirty="0">
                        <a:solidFill>
                          <a:srgbClr val="000000"/>
                        </a:solidFill>
                        <a:effectLst/>
                        <a:latin typeface="Cambria" panose="02040503050406030204" pitchFamily="18"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Cambria" panose="02040503050406030204" pitchFamily="18" charset="0"/>
                        </a:rPr>
                        <a:t>$                       7,714.06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Cambria"/>
                        </a:rPr>
                        <a:t> $                   24,477.25 </a:t>
                      </a:r>
                      <a:endParaRPr lang="en-US" sz="1100" b="0" i="0" u="none" strike="noStrike" dirty="0">
                        <a:solidFill>
                          <a:srgbClr val="000000"/>
                        </a:solidFill>
                        <a:effectLst/>
                        <a:latin typeface="Cambria" panose="02040503050406030204" pitchFamily="18"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Cambria"/>
                        </a:rPr>
                        <a:t> $                   26,536.83 </a:t>
                      </a:r>
                      <a:endParaRPr lang="en-US" sz="1100" b="0" i="0" u="none" strike="noStrike" dirty="0">
                        <a:solidFill>
                          <a:srgbClr val="000000"/>
                        </a:solidFill>
                        <a:effectLst/>
                        <a:latin typeface="Cambria" panose="02040503050406030204" pitchFamily="18"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78207816"/>
                  </a:ext>
                </a:extLst>
              </a:tr>
              <a:tr h="382388">
                <a:tc>
                  <a:txBody>
                    <a:bodyPr/>
                    <a:lstStyle/>
                    <a:p>
                      <a:pPr algn="l" fontAlgn="b"/>
                      <a:r>
                        <a:rPr lang="en-US" sz="1100" b="0" i="0" u="none" strike="noStrike" dirty="0">
                          <a:solidFill>
                            <a:srgbClr val="000000"/>
                          </a:solidFill>
                          <a:effectLst/>
                          <a:latin typeface="Cambria"/>
                        </a:rPr>
                        <a:t>Building Permits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Cambria"/>
                        </a:rPr>
                        <a:t> $             2,065,530.14 </a:t>
                      </a:r>
                      <a:endParaRPr lang="en-US" sz="1100" b="0" i="0" u="none" strike="noStrike" dirty="0">
                        <a:solidFill>
                          <a:srgbClr val="000000"/>
                        </a:solidFill>
                        <a:effectLst/>
                        <a:latin typeface="Cambria" panose="02040503050406030204" pitchFamily="18"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Cambria"/>
                        </a:rPr>
                        <a:t> $             2,013,901.51 </a:t>
                      </a:r>
                      <a:endParaRPr lang="en-US" sz="1100" b="0" i="0" u="none" strike="noStrike" dirty="0">
                        <a:solidFill>
                          <a:srgbClr val="000000"/>
                        </a:solidFill>
                        <a:effectLst/>
                        <a:latin typeface="Cambria" panose="02040503050406030204" pitchFamily="18"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Cambria" panose="02040503050406030204" pitchFamily="18" charset="0"/>
                        </a:rPr>
                        <a:t>$                  839,125.63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Cambria"/>
                        </a:rPr>
                        <a:t> $             1,934,393.03 </a:t>
                      </a:r>
                      <a:endParaRPr lang="en-US" sz="1100" b="0" i="0" u="none" strike="noStrike" dirty="0">
                        <a:solidFill>
                          <a:srgbClr val="000000"/>
                        </a:solidFill>
                        <a:effectLst/>
                        <a:latin typeface="Cambria" panose="02040503050406030204" pitchFamily="18"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Cambria"/>
                        </a:rPr>
                        <a:t> $             2,004,608.23 </a:t>
                      </a:r>
                      <a:endParaRPr lang="en-US" sz="1100" b="0" i="0" u="none" strike="noStrike" dirty="0">
                        <a:solidFill>
                          <a:srgbClr val="000000"/>
                        </a:solidFill>
                        <a:effectLst/>
                        <a:latin typeface="Cambria" panose="02040503050406030204" pitchFamily="18"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3699026"/>
                  </a:ext>
                </a:extLst>
              </a:tr>
              <a:tr h="272675">
                <a:tc>
                  <a:txBody>
                    <a:bodyPr/>
                    <a:lstStyle/>
                    <a:p>
                      <a:pPr algn="l" fontAlgn="b"/>
                      <a:r>
                        <a:rPr lang="en-US" sz="1100" b="0" i="0" u="none" strike="noStrike" dirty="0">
                          <a:solidFill>
                            <a:srgbClr val="000000"/>
                          </a:solidFill>
                          <a:effectLst/>
                          <a:latin typeface="Cambria"/>
                        </a:rPr>
                        <a:t>Sign Permits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Cambria"/>
                        </a:rPr>
                        <a:t> $                   11,507.14 </a:t>
                      </a:r>
                      <a:endParaRPr lang="en-US" sz="1100" b="0" i="0" u="none" strike="noStrike" dirty="0">
                        <a:solidFill>
                          <a:srgbClr val="000000"/>
                        </a:solidFill>
                        <a:effectLst/>
                        <a:latin typeface="Cambria" panose="02040503050406030204" pitchFamily="18"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Cambria"/>
                        </a:rPr>
                        <a:t> $                     4,264.89 </a:t>
                      </a:r>
                      <a:endParaRPr lang="en-US" sz="1100" b="0" i="0" u="none" strike="noStrike" dirty="0">
                        <a:solidFill>
                          <a:srgbClr val="000000"/>
                        </a:solidFill>
                        <a:effectLst/>
                        <a:latin typeface="Cambria" panose="02040503050406030204" pitchFamily="18"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Cambria" panose="02040503050406030204" pitchFamily="18"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Cambria"/>
                        </a:rPr>
                        <a:t> $                     5,666.52 </a:t>
                      </a:r>
                      <a:endParaRPr lang="en-US" sz="1100" b="0" i="0" u="none" strike="noStrike" dirty="0">
                        <a:solidFill>
                          <a:srgbClr val="000000"/>
                        </a:solidFill>
                        <a:effectLst/>
                        <a:latin typeface="Cambria" panose="02040503050406030204" pitchFamily="18"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Cambria"/>
                        </a:rPr>
                        <a:t> $                     7,146.18 </a:t>
                      </a:r>
                      <a:endParaRPr lang="en-US" sz="1100" b="0" i="0" u="none" strike="noStrike" dirty="0">
                        <a:solidFill>
                          <a:srgbClr val="000000"/>
                        </a:solidFill>
                        <a:effectLst/>
                        <a:latin typeface="Cambria" panose="02040503050406030204" pitchFamily="18"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96603816"/>
                  </a:ext>
                </a:extLst>
              </a:tr>
              <a:tr h="272675">
                <a:tc>
                  <a:txBody>
                    <a:bodyPr/>
                    <a:lstStyle/>
                    <a:p>
                      <a:pPr algn="l" fontAlgn="b"/>
                      <a:r>
                        <a:rPr lang="en-US" sz="1100" b="0" i="0" u="none" strike="noStrike" dirty="0">
                          <a:solidFill>
                            <a:srgbClr val="000000"/>
                          </a:solidFill>
                          <a:effectLst/>
                          <a:latin typeface="Cambria"/>
                        </a:rPr>
                        <a:t>Electrical Permits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Cambria"/>
                        </a:rPr>
                        <a:t> $                239,781.58 </a:t>
                      </a:r>
                      <a:endParaRPr lang="en-US" sz="1100" b="0" i="0" u="none" strike="noStrike" dirty="0">
                        <a:solidFill>
                          <a:srgbClr val="000000"/>
                        </a:solidFill>
                        <a:effectLst/>
                        <a:latin typeface="Cambria" panose="02040503050406030204" pitchFamily="18"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Cambria"/>
                        </a:rPr>
                        <a:t> $                127,429.13 </a:t>
                      </a:r>
                      <a:endParaRPr lang="en-US" sz="1100" b="0" i="0" u="none" strike="noStrike" dirty="0">
                        <a:solidFill>
                          <a:srgbClr val="000000"/>
                        </a:solidFill>
                        <a:effectLst/>
                        <a:latin typeface="Cambria" panose="02040503050406030204" pitchFamily="18"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Cambria" panose="02040503050406030204" pitchFamily="18" charset="0"/>
                        </a:rPr>
                        <a:t>$                     53,095.47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Cambria"/>
                        </a:rPr>
                        <a:t> $                202,922.22 </a:t>
                      </a:r>
                      <a:endParaRPr lang="en-US" sz="1100" b="0" i="0" u="none" strike="noStrike" dirty="0">
                        <a:solidFill>
                          <a:srgbClr val="000000"/>
                        </a:solidFill>
                        <a:effectLst/>
                        <a:latin typeface="Cambria" panose="02040503050406030204" pitchFamily="18"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Cambria"/>
                        </a:rPr>
                        <a:t> $                190,044.31 </a:t>
                      </a:r>
                      <a:endParaRPr lang="en-US" sz="1100" b="0" i="0" u="none" strike="noStrike" dirty="0">
                        <a:solidFill>
                          <a:srgbClr val="000000"/>
                        </a:solidFill>
                        <a:effectLst/>
                        <a:latin typeface="Cambria" panose="02040503050406030204" pitchFamily="18"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77659207"/>
                  </a:ext>
                </a:extLst>
              </a:tr>
              <a:tr h="272675">
                <a:tc>
                  <a:txBody>
                    <a:bodyPr/>
                    <a:lstStyle/>
                    <a:p>
                      <a:pPr algn="l" fontAlgn="b"/>
                      <a:r>
                        <a:rPr lang="en-US" sz="1100" b="0" i="0" u="none" strike="noStrike" dirty="0">
                          <a:solidFill>
                            <a:srgbClr val="000000"/>
                          </a:solidFill>
                          <a:effectLst/>
                          <a:latin typeface="Cambria"/>
                        </a:rPr>
                        <a:t>Sanitary Permits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Cambria"/>
                        </a:rPr>
                        <a:t> $                     3,198.67 </a:t>
                      </a:r>
                      <a:endParaRPr lang="en-US" sz="1100" b="0" i="0" u="none" strike="noStrike" dirty="0">
                        <a:solidFill>
                          <a:srgbClr val="000000"/>
                        </a:solidFill>
                        <a:effectLst/>
                        <a:latin typeface="Cambria" panose="02040503050406030204" pitchFamily="18"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Cambria"/>
                        </a:rPr>
                        <a:t> $                112,213.61 </a:t>
                      </a:r>
                      <a:endParaRPr lang="en-US" sz="1100" b="0" i="0" u="none" strike="noStrike" dirty="0">
                        <a:solidFill>
                          <a:srgbClr val="000000"/>
                        </a:solidFill>
                        <a:effectLst/>
                        <a:latin typeface="Cambria" panose="02040503050406030204" pitchFamily="18"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Cambria" panose="02040503050406030204" pitchFamily="18" charset="0"/>
                        </a:rPr>
                        <a:t>$                     46,755.67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Cambria"/>
                        </a:rPr>
                        <a:t> $                133,490.50 </a:t>
                      </a:r>
                      <a:endParaRPr lang="en-US" sz="1100" b="0" i="0" u="none" strike="noStrike" dirty="0">
                        <a:solidFill>
                          <a:srgbClr val="000000"/>
                        </a:solidFill>
                        <a:effectLst/>
                        <a:latin typeface="Cambria" panose="02040503050406030204" pitchFamily="18"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Cambria"/>
                        </a:rPr>
                        <a:t> $                106,300.93 </a:t>
                      </a:r>
                      <a:endParaRPr lang="en-US" sz="1100" b="0" i="0" u="none" strike="noStrike" dirty="0">
                        <a:solidFill>
                          <a:srgbClr val="000000"/>
                        </a:solidFill>
                        <a:effectLst/>
                        <a:latin typeface="Cambria" panose="02040503050406030204" pitchFamily="18"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38904365"/>
                  </a:ext>
                </a:extLst>
              </a:tr>
              <a:tr h="272675">
                <a:tc>
                  <a:txBody>
                    <a:bodyPr/>
                    <a:lstStyle/>
                    <a:p>
                      <a:pPr algn="l" fontAlgn="b"/>
                      <a:r>
                        <a:rPr lang="en-US" sz="1100" b="0" i="0" u="none" strike="noStrike" dirty="0">
                          <a:solidFill>
                            <a:srgbClr val="000000"/>
                          </a:solidFill>
                          <a:effectLst/>
                          <a:latin typeface="Cambria"/>
                        </a:rPr>
                        <a:t>Earth Change Permits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Cambria"/>
                        </a:rPr>
                        <a:t> $                   70,926.32 </a:t>
                      </a:r>
                      <a:endParaRPr lang="en-US" sz="1100" b="0" i="0" u="none" strike="noStrike" dirty="0">
                        <a:solidFill>
                          <a:srgbClr val="000000"/>
                        </a:solidFill>
                        <a:effectLst/>
                        <a:latin typeface="Cambria" panose="02040503050406030204" pitchFamily="18"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Cambria"/>
                        </a:rPr>
                        <a:t> $                   56,305.39 </a:t>
                      </a:r>
                      <a:endParaRPr lang="en-US" sz="1100" b="0" i="0" u="none" strike="noStrike" dirty="0">
                        <a:solidFill>
                          <a:srgbClr val="000000"/>
                        </a:solidFill>
                        <a:effectLst/>
                        <a:latin typeface="Cambria" panose="02040503050406030204" pitchFamily="18"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Cambria" panose="02040503050406030204" pitchFamily="18" charset="0"/>
                        </a:rPr>
                        <a:t>$                     23,460.58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Cambria"/>
                        </a:rPr>
                        <a:t> $                  58,521.30 </a:t>
                      </a:r>
                      <a:endParaRPr lang="en-US" sz="1100" b="0" i="0" u="none" strike="noStrike" dirty="0">
                        <a:solidFill>
                          <a:srgbClr val="000000"/>
                        </a:solidFill>
                        <a:effectLst/>
                        <a:latin typeface="Cambria" panose="02040503050406030204" pitchFamily="18"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Cambria"/>
                        </a:rPr>
                        <a:t> $                   61,917.67 </a:t>
                      </a:r>
                      <a:endParaRPr lang="en-US" sz="1100" b="0" i="0" u="none" strike="noStrike" dirty="0">
                        <a:solidFill>
                          <a:srgbClr val="000000"/>
                        </a:solidFill>
                        <a:effectLst/>
                        <a:latin typeface="Cambria" panose="02040503050406030204" pitchFamily="18"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43702618"/>
                  </a:ext>
                </a:extLst>
              </a:tr>
              <a:tr h="272675">
                <a:tc>
                  <a:txBody>
                    <a:bodyPr/>
                    <a:lstStyle/>
                    <a:p>
                      <a:pPr algn="l" fontAlgn="b"/>
                      <a:r>
                        <a:rPr lang="en-US" sz="1100" b="0" i="0" u="none" strike="noStrike" dirty="0">
                          <a:solidFill>
                            <a:srgbClr val="000000"/>
                          </a:solidFill>
                          <a:effectLst/>
                          <a:latin typeface="Cambria"/>
                        </a:rPr>
                        <a:t>Occupancy Permits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Cambria"/>
                        </a:rPr>
                        <a:t> $                   19,814.00 </a:t>
                      </a:r>
                      <a:endParaRPr lang="en-US" sz="1100" b="0" i="0" u="none" strike="noStrike" dirty="0">
                        <a:solidFill>
                          <a:srgbClr val="000000"/>
                        </a:solidFill>
                        <a:effectLst/>
                        <a:latin typeface="Cambria" panose="02040503050406030204" pitchFamily="18"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Cambria"/>
                        </a:rPr>
                        <a:t> $                   19,894.56 </a:t>
                      </a:r>
                      <a:endParaRPr lang="en-US" sz="1100" b="0" i="0" u="none" strike="noStrike" dirty="0">
                        <a:solidFill>
                          <a:srgbClr val="000000"/>
                        </a:solidFill>
                        <a:effectLst/>
                        <a:latin typeface="Cambria" panose="02040503050406030204" pitchFamily="18"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Cambria" panose="02040503050406030204" pitchFamily="18" charset="0"/>
                        </a:rPr>
                        <a:t>$                       8,289.40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Cambria"/>
                        </a:rPr>
                        <a:t> $                   20,131.52 </a:t>
                      </a:r>
                      <a:endParaRPr lang="en-US" sz="1100" b="0" i="0" u="none" strike="noStrike" dirty="0">
                        <a:solidFill>
                          <a:srgbClr val="000000"/>
                        </a:solidFill>
                        <a:effectLst/>
                        <a:latin typeface="Cambria" panose="02040503050406030204" pitchFamily="18"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Cambria"/>
                        </a:rPr>
                        <a:t> $                   19,946.69 </a:t>
                      </a:r>
                      <a:endParaRPr lang="en-US" sz="1100" b="0" i="0" u="none" strike="noStrike" dirty="0">
                        <a:solidFill>
                          <a:srgbClr val="000000"/>
                        </a:solidFill>
                        <a:effectLst/>
                        <a:latin typeface="Cambria" panose="02040503050406030204" pitchFamily="18"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30942692"/>
                  </a:ext>
                </a:extLst>
              </a:tr>
              <a:tr h="272675">
                <a:tc>
                  <a:txBody>
                    <a:bodyPr/>
                    <a:lstStyle/>
                    <a:p>
                      <a:pPr algn="l" fontAlgn="b"/>
                      <a:r>
                        <a:rPr lang="en-US" sz="1100" b="0" i="0" u="none" strike="noStrike" dirty="0">
                          <a:solidFill>
                            <a:srgbClr val="000000"/>
                          </a:solidFill>
                          <a:effectLst/>
                          <a:latin typeface="Cambria"/>
                        </a:rPr>
                        <a:t>Flood Permits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Cambria"/>
                        </a:rPr>
                        <a:t> $                   18,027.15 </a:t>
                      </a:r>
                      <a:endParaRPr lang="en-US" sz="1100" b="0" i="0" u="none" strike="noStrike" dirty="0">
                        <a:solidFill>
                          <a:srgbClr val="000000"/>
                        </a:solidFill>
                        <a:effectLst/>
                        <a:latin typeface="Cambria" panose="02040503050406030204" pitchFamily="18"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Cambria"/>
                        </a:rPr>
                        <a:t> $                   14,456.06 </a:t>
                      </a:r>
                      <a:endParaRPr lang="en-US" sz="1100" b="0" i="0" u="none" strike="noStrike" dirty="0">
                        <a:solidFill>
                          <a:srgbClr val="000000"/>
                        </a:solidFill>
                        <a:effectLst/>
                        <a:latin typeface="Cambria" panose="02040503050406030204" pitchFamily="18"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Cambria" panose="02040503050406030204" pitchFamily="18" charset="0"/>
                        </a:rPr>
                        <a:t>$                       6,023.26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Cambria"/>
                        </a:rPr>
                        <a:t> $                   14,959.41 </a:t>
                      </a:r>
                      <a:endParaRPr lang="en-US" sz="1100" b="0" i="0" u="none" strike="noStrike" dirty="0">
                        <a:solidFill>
                          <a:srgbClr val="000000"/>
                        </a:solidFill>
                        <a:effectLst/>
                        <a:latin typeface="Cambria" panose="02040503050406030204" pitchFamily="18"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Cambria"/>
                        </a:rPr>
                        <a:t> $                   15,814.21 </a:t>
                      </a:r>
                      <a:endParaRPr lang="en-US" sz="1100" b="0" i="0" u="none" strike="noStrike" dirty="0">
                        <a:solidFill>
                          <a:srgbClr val="000000"/>
                        </a:solidFill>
                        <a:effectLst/>
                        <a:latin typeface="Cambria" panose="02040503050406030204" pitchFamily="18"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14449697"/>
                  </a:ext>
                </a:extLst>
              </a:tr>
              <a:tr h="272675">
                <a:tc>
                  <a:txBody>
                    <a:bodyPr/>
                    <a:lstStyle/>
                    <a:p>
                      <a:pPr algn="l" fontAlgn="b"/>
                      <a:r>
                        <a:rPr lang="en-US" sz="1100" b="0" i="0" u="none" strike="noStrike" dirty="0">
                          <a:solidFill>
                            <a:srgbClr val="000000"/>
                          </a:solidFill>
                          <a:effectLst/>
                          <a:latin typeface="Cambria"/>
                        </a:rPr>
                        <a:t>Over Collection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Cambria"/>
                        </a:rPr>
                        <a:t> $                           13.00 </a:t>
                      </a:r>
                      <a:endParaRPr lang="en-US" sz="1100" b="0" i="0" u="none" strike="noStrike" dirty="0">
                        <a:solidFill>
                          <a:srgbClr val="000000"/>
                        </a:solidFill>
                        <a:effectLst/>
                        <a:latin typeface="Cambria" panose="02040503050406030204" pitchFamily="18"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Cambria"/>
                        </a:rPr>
                        <a:t> $                        100.80 </a:t>
                      </a:r>
                      <a:endParaRPr lang="en-US" sz="1100" b="0" i="0" u="none" strike="noStrike" dirty="0">
                        <a:solidFill>
                          <a:srgbClr val="000000"/>
                        </a:solidFill>
                        <a:effectLst/>
                        <a:latin typeface="Cambria" panose="02040503050406030204" pitchFamily="18"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Cambria" panose="02040503050406030204" pitchFamily="18" charset="0"/>
                        </a:rPr>
                        <a:t>$                             42.00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Cambria"/>
                        </a:rPr>
                        <a:t> $                           69.00 </a:t>
                      </a:r>
                      <a:endParaRPr lang="en-US" sz="1100" b="0" i="0" u="none" strike="noStrike" dirty="0">
                        <a:solidFill>
                          <a:srgbClr val="000000"/>
                        </a:solidFill>
                        <a:effectLst/>
                        <a:latin typeface="Cambria" panose="02040503050406030204" pitchFamily="18"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Cambria"/>
                        </a:rPr>
                        <a:t> $                           60.93 </a:t>
                      </a:r>
                      <a:endParaRPr lang="en-US" sz="1100" b="0" i="0" u="none" strike="noStrike" dirty="0">
                        <a:solidFill>
                          <a:srgbClr val="000000"/>
                        </a:solidFill>
                        <a:effectLst/>
                        <a:latin typeface="Cambria" panose="02040503050406030204" pitchFamily="18"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39466783"/>
                  </a:ext>
                </a:extLst>
              </a:tr>
              <a:tr h="272675">
                <a:tc>
                  <a:txBody>
                    <a:bodyPr/>
                    <a:lstStyle/>
                    <a:p>
                      <a:pPr algn="l" fontAlgn="b"/>
                      <a:r>
                        <a:rPr lang="en-US" sz="1100" b="0" i="0" u="none" strike="noStrike" dirty="0">
                          <a:solidFill>
                            <a:srgbClr val="000000"/>
                          </a:solidFill>
                          <a:effectLst/>
                          <a:latin typeface="Cambria"/>
                        </a:rPr>
                        <a:t>Mechanical Fees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Cambria"/>
                        </a:rPr>
                        <a:t> $                     1,709.00 </a:t>
                      </a:r>
                      <a:endParaRPr lang="en-US" sz="1100" b="0" i="0" u="none" strike="noStrike" dirty="0">
                        <a:solidFill>
                          <a:srgbClr val="000000"/>
                        </a:solidFill>
                        <a:effectLst/>
                        <a:latin typeface="Cambria" panose="02040503050406030204" pitchFamily="18"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Cambria"/>
                        </a:rPr>
                        <a:t> $                   14,065.03 </a:t>
                      </a:r>
                      <a:endParaRPr lang="en-US" sz="1100" b="0" i="0" u="none" strike="noStrike" dirty="0">
                        <a:solidFill>
                          <a:srgbClr val="000000"/>
                        </a:solidFill>
                        <a:effectLst/>
                        <a:latin typeface="Cambria" panose="02040503050406030204" pitchFamily="18"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Cambria" panose="02040503050406030204" pitchFamily="18" charset="0"/>
                        </a:rPr>
                        <a:t>$                       5,860.43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Cambria"/>
                        </a:rPr>
                        <a:t> $                   13,673.34 </a:t>
                      </a:r>
                      <a:endParaRPr lang="en-US" sz="1100" b="0" i="0" u="none" strike="noStrike" dirty="0">
                        <a:solidFill>
                          <a:srgbClr val="000000"/>
                        </a:solidFill>
                        <a:effectLst/>
                        <a:latin typeface="Cambria" panose="02040503050406030204" pitchFamily="18"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Cambria"/>
                        </a:rPr>
                        <a:t> $                     9,815.79 </a:t>
                      </a:r>
                      <a:endParaRPr lang="en-US" sz="1100" b="0" i="0" u="none" strike="noStrike" dirty="0">
                        <a:solidFill>
                          <a:srgbClr val="000000"/>
                        </a:solidFill>
                        <a:effectLst/>
                        <a:latin typeface="Cambria" panose="02040503050406030204" pitchFamily="18"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29123216"/>
                  </a:ext>
                </a:extLst>
              </a:tr>
              <a:tr h="272675">
                <a:tc>
                  <a:txBody>
                    <a:bodyPr/>
                    <a:lstStyle/>
                    <a:p>
                      <a:pPr algn="l" fontAlgn="b"/>
                      <a:r>
                        <a:rPr lang="en-US" sz="1100" b="0" i="0" u="none" strike="noStrike" dirty="0">
                          <a:solidFill>
                            <a:srgbClr val="000000"/>
                          </a:solidFill>
                          <a:effectLst/>
                          <a:latin typeface="Cambria"/>
                        </a:rPr>
                        <a:t>Penalty on Return Check </a:t>
                      </a:r>
                      <a:endParaRPr lang="en-US" sz="1100" b="0" i="0" u="none" strike="noStrike">
                        <a:solidFill>
                          <a:srgbClr val="000000"/>
                        </a:solidFill>
                        <a:effectLst/>
                        <a:latin typeface="Cambria" panose="02040503050406030204" pitchFamily="18"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Cambria"/>
                        </a:rPr>
                        <a:t> $                        171.86 </a:t>
                      </a:r>
                      <a:endParaRPr lang="en-US" sz="1100" b="0" i="0" u="none" strike="noStrike" dirty="0">
                        <a:solidFill>
                          <a:srgbClr val="000000"/>
                        </a:solidFill>
                        <a:effectLst/>
                        <a:latin typeface="Cambria" panose="02040503050406030204" pitchFamily="18"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Cambria"/>
                        </a:rPr>
                        <a:t> $                        177.60 </a:t>
                      </a:r>
                      <a:endParaRPr lang="en-US" sz="1100" b="0" i="0" u="none" strike="noStrike" dirty="0">
                        <a:solidFill>
                          <a:srgbClr val="000000"/>
                        </a:solidFill>
                        <a:effectLst/>
                        <a:latin typeface="Cambria" panose="02040503050406030204" pitchFamily="18"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Cambria" panose="02040503050406030204" pitchFamily="18" charset="0"/>
                        </a:rPr>
                        <a:t>$                             74.00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Cambria"/>
                        </a:rPr>
                        <a:t> $                        229.63 </a:t>
                      </a:r>
                      <a:endParaRPr lang="en-US" sz="1100" b="0" i="0" u="none" strike="noStrike" dirty="0">
                        <a:solidFill>
                          <a:srgbClr val="000000"/>
                        </a:solidFill>
                        <a:effectLst/>
                        <a:latin typeface="Cambria" panose="02040503050406030204" pitchFamily="18"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Cambria"/>
                        </a:rPr>
                        <a:t> $                        193.03 </a:t>
                      </a:r>
                      <a:endParaRPr lang="en-US" sz="1100" b="0" i="0" u="none" strike="noStrike" dirty="0">
                        <a:solidFill>
                          <a:srgbClr val="000000"/>
                        </a:solidFill>
                        <a:effectLst/>
                        <a:latin typeface="Cambria" panose="02040503050406030204" pitchFamily="18"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86559273"/>
                  </a:ext>
                </a:extLst>
              </a:tr>
              <a:tr h="272675">
                <a:tc>
                  <a:txBody>
                    <a:bodyPr/>
                    <a:lstStyle/>
                    <a:p>
                      <a:pPr algn="l" fontAlgn="b"/>
                      <a:r>
                        <a:rPr lang="en-US" sz="1100" b="0" i="0" u="none" strike="noStrike" dirty="0">
                          <a:solidFill>
                            <a:srgbClr val="000000"/>
                          </a:solidFill>
                          <a:effectLst/>
                          <a:latin typeface="Cambria"/>
                        </a:rPr>
                        <a:t>Violation Fines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Cambria"/>
                        </a:rPr>
                        <a:t> $                     1,500.00 </a:t>
                      </a:r>
                      <a:endParaRPr lang="en-US" sz="1100" b="0" i="0" u="none" strike="noStrike" dirty="0">
                        <a:solidFill>
                          <a:srgbClr val="000000"/>
                        </a:solidFill>
                        <a:effectLst/>
                        <a:latin typeface="Cambria" panose="02040503050406030204" pitchFamily="18"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Cambria"/>
                        </a:rPr>
                        <a:t> $                        750.00 </a:t>
                      </a:r>
                      <a:endParaRPr lang="en-US" sz="1100" b="0" i="0" u="none" strike="noStrike" dirty="0">
                        <a:solidFill>
                          <a:srgbClr val="000000"/>
                        </a:solidFill>
                        <a:effectLst/>
                        <a:latin typeface="Cambria" panose="02040503050406030204" pitchFamily="18"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Cambria" panose="02040503050406030204" pitchFamily="18"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Cambria"/>
                        </a:rPr>
                        <a:t> $                        750.00 </a:t>
                      </a:r>
                      <a:endParaRPr lang="en-US" sz="1100" b="0" i="0" u="none" strike="noStrike" dirty="0">
                        <a:solidFill>
                          <a:srgbClr val="000000"/>
                        </a:solidFill>
                        <a:effectLst/>
                        <a:latin typeface="Cambria" panose="02040503050406030204" pitchFamily="18"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Cambria"/>
                        </a:rPr>
                        <a:t> $                     1,000.00 </a:t>
                      </a:r>
                      <a:endParaRPr lang="en-US" sz="1100" b="0" i="0" u="none" strike="noStrike" dirty="0">
                        <a:solidFill>
                          <a:srgbClr val="000000"/>
                        </a:solidFill>
                        <a:effectLst/>
                        <a:latin typeface="Cambria" panose="02040503050406030204" pitchFamily="18"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19169510"/>
                  </a:ext>
                </a:extLst>
              </a:tr>
              <a:tr h="235681">
                <a:tc>
                  <a:txBody>
                    <a:bodyPr/>
                    <a:lstStyle/>
                    <a:p>
                      <a:pPr algn="l" fontAlgn="b"/>
                      <a:r>
                        <a:rPr lang="en-US" sz="1100" b="0" i="0" u="none" strike="noStrike" dirty="0">
                          <a:solidFill>
                            <a:srgbClr val="000000"/>
                          </a:solidFill>
                          <a:effectLst/>
                          <a:latin typeface="Cambria"/>
                        </a:rPr>
                        <a:t>Photocopies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Cambria"/>
                        </a:rPr>
                        <a:t> $                         19.50   </a:t>
                      </a:r>
                      <a:endParaRPr lang="en-US" sz="1100" b="0" i="0" u="none" strike="noStrike" dirty="0">
                        <a:solidFill>
                          <a:srgbClr val="000000"/>
                        </a:solidFill>
                        <a:effectLst/>
                        <a:latin typeface="Cambria" panose="02040503050406030204" pitchFamily="18"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Cambria"/>
                        </a:rPr>
                        <a:t> $                           19.75 </a:t>
                      </a:r>
                      <a:endParaRPr lang="en-US" sz="1100" b="0" i="0" u="none" strike="noStrike" dirty="0">
                        <a:solidFill>
                          <a:srgbClr val="000000"/>
                        </a:solidFill>
                        <a:effectLst/>
                        <a:latin typeface="Cambria" panose="02040503050406030204" pitchFamily="18"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Cambria" panose="02040503050406030204" pitchFamily="18"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Cambria"/>
                        </a:rPr>
                        <a:t> $                           19.75 </a:t>
                      </a:r>
                      <a:endParaRPr lang="en-US" sz="1100" b="0" i="0" u="none" strike="noStrike" dirty="0">
                        <a:solidFill>
                          <a:srgbClr val="000000"/>
                        </a:solidFill>
                        <a:effectLst/>
                        <a:latin typeface="Cambria" panose="02040503050406030204" pitchFamily="18"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Cambria"/>
                        </a:rPr>
                        <a:t> $                           19.67 </a:t>
                      </a:r>
                      <a:endParaRPr lang="en-US" sz="1100" b="0" i="0" u="none" strike="noStrike" dirty="0">
                        <a:solidFill>
                          <a:srgbClr val="000000"/>
                        </a:solidFill>
                        <a:effectLst/>
                        <a:latin typeface="Cambria" panose="02040503050406030204" pitchFamily="18"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02495094"/>
                  </a:ext>
                </a:extLst>
              </a:tr>
              <a:tr h="272675">
                <a:tc>
                  <a:txBody>
                    <a:bodyPr/>
                    <a:lstStyle/>
                    <a:p>
                      <a:pPr algn="l" fontAlgn="b"/>
                      <a:r>
                        <a:rPr lang="en-US" sz="1100" b="0" i="0" u="none" strike="noStrike" dirty="0">
                          <a:solidFill>
                            <a:srgbClr val="000000"/>
                          </a:solidFill>
                          <a:effectLst/>
                          <a:latin typeface="Cambria"/>
                        </a:rPr>
                        <a:t>Placard Fees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Cambria"/>
                        </a:rPr>
                        <a:t> $                     3,241.00 </a:t>
                      </a:r>
                      <a:endParaRPr lang="en-US" sz="1100" b="0" i="0" u="none" strike="noStrike" dirty="0">
                        <a:solidFill>
                          <a:srgbClr val="000000"/>
                        </a:solidFill>
                        <a:effectLst/>
                        <a:latin typeface="Cambria" panose="02040503050406030204" pitchFamily="18"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Cambria"/>
                        </a:rPr>
                        <a:t> $                     2,656.80 </a:t>
                      </a:r>
                      <a:endParaRPr lang="en-US" sz="1100" b="0" i="0" u="none" strike="noStrike" dirty="0">
                        <a:solidFill>
                          <a:srgbClr val="000000"/>
                        </a:solidFill>
                        <a:effectLst/>
                        <a:latin typeface="Cambria" panose="02040503050406030204" pitchFamily="18"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Cambria" panose="02040503050406030204" pitchFamily="18" charset="0"/>
                        </a:rPr>
                        <a:t>$                       1,107.00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Cambria"/>
                        </a:rPr>
                        <a:t> $                     3,055.93 </a:t>
                      </a:r>
                      <a:endParaRPr lang="en-US" sz="1100" b="0" i="0" u="none" strike="noStrike" dirty="0">
                        <a:solidFill>
                          <a:srgbClr val="000000"/>
                        </a:solidFill>
                        <a:effectLst/>
                        <a:latin typeface="Cambria" panose="02040503050406030204" pitchFamily="18"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Cambria"/>
                        </a:rPr>
                        <a:t> $                     2,984.58 </a:t>
                      </a:r>
                      <a:endParaRPr lang="en-US" sz="1100" b="0" i="0" u="none" strike="noStrike" dirty="0">
                        <a:solidFill>
                          <a:srgbClr val="000000"/>
                        </a:solidFill>
                        <a:effectLst/>
                        <a:latin typeface="Cambria" panose="02040503050406030204" pitchFamily="18"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10257147"/>
                  </a:ext>
                </a:extLst>
              </a:tr>
              <a:tr h="272675">
                <a:tc>
                  <a:txBody>
                    <a:bodyPr/>
                    <a:lstStyle/>
                    <a:p>
                      <a:pPr algn="l" fontAlgn="b"/>
                      <a:r>
                        <a:rPr lang="en-US" sz="1100" b="1" i="0" u="none" strike="noStrike" dirty="0">
                          <a:solidFill>
                            <a:srgbClr val="000000"/>
                          </a:solidFill>
                          <a:effectLst/>
                          <a:latin typeface="Cambria"/>
                        </a:rPr>
                        <a:t>     Total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dirty="0">
                          <a:solidFill>
                            <a:srgbClr val="000000"/>
                          </a:solidFill>
                          <a:effectLst/>
                          <a:latin typeface="Cambria"/>
                        </a:rPr>
                        <a:t> $          2,542,058.87 </a:t>
                      </a:r>
                      <a:endParaRPr lang="en-US" sz="1100" b="1" i="0" u="none" strike="noStrike" dirty="0">
                        <a:solidFill>
                          <a:srgbClr val="000000"/>
                        </a:solidFill>
                        <a:effectLst/>
                        <a:latin typeface="Cambria" panose="02040503050406030204" pitchFamily="18"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dirty="0">
                          <a:solidFill>
                            <a:srgbClr val="000000"/>
                          </a:solidFill>
                          <a:effectLst/>
                          <a:latin typeface="Cambria"/>
                        </a:rPr>
                        <a:t> $          2,384,748.88 </a:t>
                      </a:r>
                      <a:endParaRPr lang="en-US" sz="1100" b="1" i="0" u="none" strike="noStrike" dirty="0">
                        <a:solidFill>
                          <a:srgbClr val="000000"/>
                        </a:solidFill>
                        <a:effectLst/>
                        <a:latin typeface="Cambria" panose="02040503050406030204" pitchFamily="18"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dirty="0">
                          <a:solidFill>
                            <a:srgbClr val="000000"/>
                          </a:solidFill>
                          <a:effectLst/>
                          <a:latin typeface="Cambria" panose="02040503050406030204" pitchFamily="18" charset="0"/>
                        </a:rPr>
                        <a:t>$                991,547.60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dirty="0">
                          <a:solidFill>
                            <a:srgbClr val="000000"/>
                          </a:solidFill>
                          <a:effectLst/>
                          <a:latin typeface="Cambria"/>
                        </a:rPr>
                        <a:t> $          2,412,359.41 </a:t>
                      </a:r>
                      <a:endParaRPr lang="en-US" sz="1100" b="1" i="0" u="none" strike="noStrike" dirty="0">
                        <a:solidFill>
                          <a:srgbClr val="000000"/>
                        </a:solidFill>
                        <a:effectLst/>
                        <a:latin typeface="Cambria" panose="02040503050406030204" pitchFamily="18"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dirty="0">
                          <a:solidFill>
                            <a:srgbClr val="000000"/>
                          </a:solidFill>
                          <a:effectLst/>
                          <a:latin typeface="Cambria"/>
                        </a:rPr>
                        <a:t> $          2,446,389.05 </a:t>
                      </a:r>
                      <a:endParaRPr lang="en-US" sz="1100" b="1" i="0" u="none" strike="noStrike" dirty="0">
                        <a:solidFill>
                          <a:srgbClr val="000000"/>
                        </a:solidFill>
                        <a:effectLst/>
                        <a:latin typeface="Cambria" panose="02040503050406030204" pitchFamily="18"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24997077"/>
                  </a:ext>
                </a:extLst>
              </a:tr>
            </a:tbl>
          </a:graphicData>
        </a:graphic>
      </p:graphicFrame>
    </p:spTree>
    <p:extLst>
      <p:ext uri="{BB962C8B-B14F-4D97-AF65-F5344CB8AC3E}">
        <p14:creationId xmlns:p14="http://schemas.microsoft.com/office/powerpoint/2010/main" val="40252587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bg>
      <p:bgPr>
        <a:solidFill>
          <a:schemeClr val="tx1">
            <a:lumMod val="75000"/>
            <a:lumOff val="25000"/>
          </a:schemeClr>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00B3D2B-613A-41BE-987D-E6A1324B456D}"/>
              </a:ext>
            </a:extLst>
          </p:cNvPr>
          <p:cNvSpPr>
            <a:spLocks noGrp="1"/>
          </p:cNvSpPr>
          <p:nvPr>
            <p:ph type="title"/>
          </p:nvPr>
        </p:nvSpPr>
        <p:spPr>
          <a:xfrm>
            <a:off x="-1275" y="2474420"/>
            <a:ext cx="8306445" cy="1468800"/>
          </a:xfrm>
        </p:spPr>
        <p:txBody>
          <a:bodyPr/>
          <a:lstStyle/>
          <a:p>
            <a:r>
              <a:rPr lang="en-US" dirty="0"/>
              <a:t>SPECIAL FUNDS</a:t>
            </a:r>
          </a:p>
        </p:txBody>
      </p:sp>
      <p:sp>
        <p:nvSpPr>
          <p:cNvPr id="10" name="Text Placeholder 9">
            <a:extLst>
              <a:ext uri="{FF2B5EF4-FFF2-40B4-BE49-F238E27FC236}">
                <a16:creationId xmlns:a16="http://schemas.microsoft.com/office/drawing/2014/main" id="{2972F17A-D965-40B9-8ABB-C634072DBCC0}"/>
              </a:ext>
            </a:extLst>
          </p:cNvPr>
          <p:cNvSpPr>
            <a:spLocks noGrp="1"/>
          </p:cNvSpPr>
          <p:nvPr>
            <p:ph type="body" sz="quarter" idx="13"/>
          </p:nvPr>
        </p:nvSpPr>
        <p:spPr>
          <a:xfrm>
            <a:off x="-1275" y="3940319"/>
            <a:ext cx="8305170" cy="1259833"/>
          </a:xfrm>
        </p:spPr>
        <p:txBody>
          <a:bodyPr vert="horz" lIns="252000" tIns="180000" rIns="180000" bIns="180000" rtlCol="0" anchor="t">
            <a:noAutofit/>
          </a:bodyPr>
          <a:lstStyle/>
          <a:p>
            <a:r>
              <a:rPr lang="en-US" sz="3600" b="1" i="1" dirty="0"/>
              <a:t>Fiscal  Years 2021 - 2024</a:t>
            </a:r>
          </a:p>
        </p:txBody>
      </p:sp>
      <p:sp>
        <p:nvSpPr>
          <p:cNvPr id="5" name="Slide Number Placeholder 4">
            <a:extLst>
              <a:ext uri="{FF2B5EF4-FFF2-40B4-BE49-F238E27FC236}">
                <a16:creationId xmlns:a16="http://schemas.microsoft.com/office/drawing/2014/main" id="{F6964141-6F81-4947-A236-746D94ED3F6F}"/>
              </a:ext>
            </a:extLst>
          </p:cNvPr>
          <p:cNvSpPr>
            <a:spLocks noGrp="1"/>
          </p:cNvSpPr>
          <p:nvPr>
            <p:ph type="sldNum" sz="quarter" idx="12"/>
          </p:nvPr>
        </p:nvSpPr>
        <p:spPr>
          <a:solidFill>
            <a:schemeClr val="tx1">
              <a:lumMod val="95000"/>
              <a:lumOff val="5000"/>
            </a:schemeClr>
          </a:solidFill>
        </p:spPr>
        <p:txBody>
          <a:bodyPr/>
          <a:lstStyle/>
          <a:p>
            <a:fld id="{19B51A1E-902D-48AF-9020-955120F399B6}" type="slidenum">
              <a:rPr lang="en-US" smtClean="0"/>
              <a:pPr/>
              <a:t>5</a:t>
            </a:fld>
            <a:endParaRPr lang="en-US" dirty="0"/>
          </a:p>
        </p:txBody>
      </p:sp>
      <p:pic>
        <p:nvPicPr>
          <p:cNvPr id="9" name="Picture 8"/>
          <p:cNvPicPr>
            <a:picLocks noChangeAspect="1"/>
          </p:cNvPicPr>
          <p:nvPr/>
        </p:nvPicPr>
        <p:blipFill>
          <a:blip r:embed="rId3"/>
          <a:stretch>
            <a:fillRect/>
          </a:stretch>
        </p:blipFill>
        <p:spPr>
          <a:xfrm>
            <a:off x="6710901" y="2561549"/>
            <a:ext cx="1361115" cy="1291642"/>
          </a:xfrm>
          <a:prstGeom prst="rect">
            <a:avLst/>
          </a:prstGeom>
        </p:spPr>
      </p:pic>
    </p:spTree>
    <p:extLst>
      <p:ext uri="{BB962C8B-B14F-4D97-AF65-F5344CB8AC3E}">
        <p14:creationId xmlns:p14="http://schemas.microsoft.com/office/powerpoint/2010/main" val="5667012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60F281-4FF6-4617-A809-AC9C15ECF18A}"/>
              </a:ext>
            </a:extLst>
          </p:cNvPr>
          <p:cNvSpPr>
            <a:spLocks noGrp="1"/>
          </p:cNvSpPr>
          <p:nvPr>
            <p:ph type="title"/>
          </p:nvPr>
        </p:nvSpPr>
        <p:spPr>
          <a:xfrm>
            <a:off x="0" y="12989"/>
            <a:ext cx="9144000" cy="1161100"/>
          </a:xfrm>
          <a:solidFill>
            <a:srgbClr val="002060"/>
          </a:solidFill>
          <a:ln w="19050">
            <a:solidFill>
              <a:srgbClr val="0070C0"/>
            </a:solidFill>
          </a:ln>
        </p:spPr>
        <p:txBody>
          <a:bodyPr/>
          <a:lstStyle/>
          <a:p>
            <a:pPr algn="ctr"/>
            <a:r>
              <a:rPr lang="en-US" sz="2800" dirty="0">
                <a:solidFill>
                  <a:schemeClr val="bg1"/>
                </a:solidFill>
                <a:latin typeface="Georgia" panose="02040502050405020303" pitchFamily="18" charset="0"/>
              </a:rPr>
              <a:t>        Special Funds  Categories </a:t>
            </a:r>
          </a:p>
        </p:txBody>
      </p:sp>
      <p:sp>
        <p:nvSpPr>
          <p:cNvPr id="6" name="Slide Number Placeholder 5">
            <a:extLst>
              <a:ext uri="{FF2B5EF4-FFF2-40B4-BE49-F238E27FC236}">
                <a16:creationId xmlns:a16="http://schemas.microsoft.com/office/drawing/2014/main" id="{1C554D9F-1895-486E-BFBA-905BB2D29E08}"/>
              </a:ext>
            </a:extLst>
          </p:cNvPr>
          <p:cNvSpPr>
            <a:spLocks noGrp="1"/>
          </p:cNvSpPr>
          <p:nvPr>
            <p:ph type="sldNum" sz="quarter" idx="33"/>
          </p:nvPr>
        </p:nvSpPr>
        <p:spPr>
          <a:solidFill>
            <a:schemeClr val="tx1">
              <a:lumMod val="95000"/>
              <a:lumOff val="5000"/>
            </a:schemeClr>
          </a:solidFill>
        </p:spPr>
        <p:txBody>
          <a:bodyPr/>
          <a:lstStyle/>
          <a:p>
            <a:fld id="{19B51A1E-902D-48AF-9020-955120F399B6}" type="slidenum">
              <a:rPr lang="en-US" smtClean="0"/>
              <a:pPr/>
              <a:t>6</a:t>
            </a:fld>
            <a:endParaRPr lang="en-US" dirty="0"/>
          </a:p>
        </p:txBody>
      </p:sp>
      <p:pic>
        <p:nvPicPr>
          <p:cNvPr id="7" name="Picture 6"/>
          <p:cNvPicPr>
            <a:picLocks noChangeAspect="1"/>
          </p:cNvPicPr>
          <p:nvPr/>
        </p:nvPicPr>
        <p:blipFill>
          <a:blip r:embed="rId3"/>
          <a:stretch>
            <a:fillRect/>
          </a:stretch>
        </p:blipFill>
        <p:spPr>
          <a:xfrm>
            <a:off x="173228" y="110130"/>
            <a:ext cx="1051010" cy="926334"/>
          </a:xfrm>
          <a:prstGeom prst="ellipse">
            <a:avLst/>
          </a:prstGeom>
          <a:ln w="190500" cap="rnd">
            <a:solidFill>
              <a:schemeClr val="accent1"/>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5" name="Picture 4"/>
          <p:cNvPicPr>
            <a:picLocks noChangeAspect="1"/>
          </p:cNvPicPr>
          <p:nvPr/>
        </p:nvPicPr>
        <p:blipFill>
          <a:blip r:embed="rId4"/>
          <a:stretch>
            <a:fillRect/>
          </a:stretch>
        </p:blipFill>
        <p:spPr>
          <a:xfrm>
            <a:off x="0" y="1146594"/>
            <a:ext cx="9144793" cy="91448"/>
          </a:xfrm>
          <a:prstGeom prst="rect">
            <a:avLst/>
          </a:prstGeom>
        </p:spPr>
      </p:pic>
      <p:graphicFrame>
        <p:nvGraphicFramePr>
          <p:cNvPr id="8" name="Table 7"/>
          <p:cNvGraphicFramePr>
            <a:graphicFrameLocks noGrp="1"/>
          </p:cNvGraphicFramePr>
          <p:nvPr>
            <p:extLst>
              <p:ext uri="{D42A27DB-BD31-4B8C-83A1-F6EECF244321}">
                <p14:modId xmlns:p14="http://schemas.microsoft.com/office/powerpoint/2010/main" val="1171733963"/>
              </p:ext>
            </p:extLst>
          </p:nvPr>
        </p:nvGraphicFramePr>
        <p:xfrm>
          <a:off x="90311" y="1658924"/>
          <a:ext cx="8940799" cy="4376112"/>
        </p:xfrm>
        <a:graphic>
          <a:graphicData uri="http://schemas.openxmlformats.org/drawingml/2006/table">
            <a:tbl>
              <a:tblPr/>
              <a:tblGrid>
                <a:gridCol w="1885474">
                  <a:extLst>
                    <a:ext uri="{9D8B030D-6E8A-4147-A177-3AD203B41FA5}">
                      <a16:colId xmlns:a16="http://schemas.microsoft.com/office/drawing/2014/main" val="1205904553"/>
                    </a:ext>
                  </a:extLst>
                </a:gridCol>
                <a:gridCol w="1411065">
                  <a:extLst>
                    <a:ext uri="{9D8B030D-6E8A-4147-A177-3AD203B41FA5}">
                      <a16:colId xmlns:a16="http://schemas.microsoft.com/office/drawing/2014/main" val="609582468"/>
                    </a:ext>
                  </a:extLst>
                </a:gridCol>
                <a:gridCol w="1411065">
                  <a:extLst>
                    <a:ext uri="{9D8B030D-6E8A-4147-A177-3AD203B41FA5}">
                      <a16:colId xmlns:a16="http://schemas.microsoft.com/office/drawing/2014/main" val="116126756"/>
                    </a:ext>
                  </a:extLst>
                </a:gridCol>
                <a:gridCol w="1411065">
                  <a:extLst>
                    <a:ext uri="{9D8B030D-6E8A-4147-A177-3AD203B41FA5}">
                      <a16:colId xmlns:a16="http://schemas.microsoft.com/office/drawing/2014/main" val="659748437"/>
                    </a:ext>
                  </a:extLst>
                </a:gridCol>
                <a:gridCol w="1411065">
                  <a:extLst>
                    <a:ext uri="{9D8B030D-6E8A-4147-A177-3AD203B41FA5}">
                      <a16:colId xmlns:a16="http://schemas.microsoft.com/office/drawing/2014/main" val="2425135609"/>
                    </a:ext>
                  </a:extLst>
                </a:gridCol>
                <a:gridCol w="1411065">
                  <a:extLst>
                    <a:ext uri="{9D8B030D-6E8A-4147-A177-3AD203B41FA5}">
                      <a16:colId xmlns:a16="http://schemas.microsoft.com/office/drawing/2014/main" val="4075333325"/>
                    </a:ext>
                  </a:extLst>
                </a:gridCol>
              </a:tblGrid>
              <a:tr h="457206">
                <a:tc>
                  <a:txBody>
                    <a:bodyPr/>
                    <a:lstStyle/>
                    <a:p>
                      <a:pPr algn="ctr" fontAlgn="b"/>
                      <a:r>
                        <a:rPr lang="en-US" sz="1200" b="1" i="0" u="none" strike="noStrike" dirty="0">
                          <a:solidFill>
                            <a:srgbClr val="FFFFFF"/>
                          </a:solidFill>
                          <a:effectLst/>
                          <a:latin typeface="Arial"/>
                        </a:rPr>
                        <a:t>FUND</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b"/>
                      <a:r>
                        <a:rPr lang="en-US" sz="1200" b="1" i="0" u="none" strike="noStrike" dirty="0">
                          <a:solidFill>
                            <a:srgbClr val="FFFFFF"/>
                          </a:solidFill>
                          <a:effectLst/>
                          <a:latin typeface="Arial"/>
                        </a:rPr>
                        <a:t>FY2021 Actuals</a:t>
                      </a:r>
                      <a:endParaRPr lang="en-US" sz="1200" b="1" i="0" u="none" strike="noStrike" dirty="0">
                        <a:solidFill>
                          <a:srgbClr val="FFFFFF"/>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b"/>
                      <a:r>
                        <a:rPr lang="en-US" sz="1200" b="1" i="0" u="none" strike="noStrike" dirty="0">
                          <a:solidFill>
                            <a:srgbClr val="FFFFFF"/>
                          </a:solidFill>
                          <a:effectLst/>
                          <a:latin typeface="Arial"/>
                        </a:rPr>
                        <a:t>FY2022</a:t>
                      </a:r>
                      <a:endParaRPr lang="en-US" sz="1200" b="1" i="0" u="none" strike="noStrike" dirty="0">
                        <a:solidFill>
                          <a:srgbClr val="FFFFFF"/>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b"/>
                      <a:r>
                        <a:rPr lang="en-US" sz="1200" b="1" i="0" u="none" strike="noStrike" dirty="0">
                          <a:solidFill>
                            <a:srgbClr val="FFFFFF"/>
                          </a:solidFill>
                          <a:effectLst/>
                          <a:latin typeface="Arial" panose="020B0604020202020204" pitchFamily="34" charset="0"/>
                        </a:rPr>
                        <a:t>FY2022 Actuals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b"/>
                      <a:r>
                        <a:rPr lang="en-US" sz="1200" b="1" i="0" u="none" strike="noStrike" dirty="0">
                          <a:solidFill>
                            <a:srgbClr val="FFFFFF"/>
                          </a:solidFill>
                          <a:effectLst/>
                          <a:latin typeface="Arial"/>
                        </a:rPr>
                        <a:t>FY2023</a:t>
                      </a:r>
                      <a:endParaRPr lang="en-US" sz="1200" b="1" i="0" u="none" strike="noStrike" dirty="0">
                        <a:solidFill>
                          <a:srgbClr val="FFFFFF"/>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b"/>
                      <a:r>
                        <a:rPr lang="en-US" sz="1200" b="1" i="0" u="none" strike="noStrike" dirty="0">
                          <a:solidFill>
                            <a:srgbClr val="FFFFFF"/>
                          </a:solidFill>
                          <a:effectLst/>
                          <a:latin typeface="Arial"/>
                        </a:rPr>
                        <a:t>FY2024</a:t>
                      </a:r>
                      <a:endParaRPr lang="en-US" sz="1200" b="1" i="0" u="none" strike="noStrike" dirty="0">
                        <a:solidFill>
                          <a:srgbClr val="FFFFFF"/>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2224893334"/>
                  </a:ext>
                </a:extLst>
              </a:tr>
              <a:tr h="435434">
                <a:tc>
                  <a:txBody>
                    <a:bodyPr/>
                    <a:lstStyle/>
                    <a:p>
                      <a:pPr algn="l" fontAlgn="b"/>
                      <a:r>
                        <a:rPr lang="en-US" sz="1100" b="0" i="0" u="none" strike="noStrike" dirty="0">
                          <a:solidFill>
                            <a:srgbClr val="000000"/>
                          </a:solidFill>
                          <a:effectLst/>
                          <a:latin typeface="Arial"/>
                        </a:rPr>
                        <a:t>Air Pollution Control (Title V)</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152,768.00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41,376.84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panose="020B0604020202020204" pitchFamily="34" charset="0"/>
                        </a:rPr>
                        <a:t>$               17,240.35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132,770.28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108,971.71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06804182"/>
                  </a:ext>
                </a:extLst>
              </a:tr>
              <a:tr h="435434">
                <a:tc>
                  <a:txBody>
                    <a:bodyPr/>
                    <a:lstStyle/>
                    <a:p>
                      <a:pPr algn="l" fontAlgn="b"/>
                      <a:r>
                        <a:rPr lang="en-US" sz="1100" b="0" i="0" u="none" strike="noStrike" dirty="0">
                          <a:solidFill>
                            <a:srgbClr val="000000"/>
                          </a:solidFill>
                          <a:effectLst/>
                          <a:latin typeface="Arial"/>
                        </a:rPr>
                        <a:t>VI Coastal Protection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158,750.50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246,640.13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panose="020B0604020202020204" pitchFamily="34" charset="0"/>
                        </a:rPr>
                        <a:t>$               85,454.89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167,960.38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191,117.00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45986379"/>
                  </a:ext>
                </a:extLst>
              </a:tr>
              <a:tr h="435434">
                <a:tc>
                  <a:txBody>
                    <a:bodyPr/>
                    <a:lstStyle/>
                    <a:p>
                      <a:pPr algn="l" fontAlgn="b"/>
                      <a:r>
                        <a:rPr lang="en-US" sz="1100" b="0" i="0" u="none" strike="noStrike" dirty="0">
                          <a:solidFill>
                            <a:srgbClr val="000000"/>
                          </a:solidFill>
                          <a:effectLst/>
                          <a:latin typeface="Arial"/>
                        </a:rPr>
                        <a:t>Underground Storage Tank</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24,000.00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6,000.00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panose="020B0604020202020204" pitchFamily="34" charset="0"/>
                        </a:rPr>
                        <a:t>$                 2,500.00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15,166.67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15,055.56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16301876"/>
                  </a:ext>
                </a:extLst>
              </a:tr>
              <a:tr h="435434">
                <a:tc>
                  <a:txBody>
                    <a:bodyPr/>
                    <a:lstStyle/>
                    <a:p>
                      <a:pPr algn="l" fontAlgn="b"/>
                      <a:r>
                        <a:rPr lang="en-US" sz="1100" b="0" i="0" u="none" strike="noStrike" dirty="0">
                          <a:solidFill>
                            <a:srgbClr val="000000"/>
                          </a:solidFill>
                          <a:effectLst/>
                          <a:latin typeface="Arial"/>
                        </a:rPr>
                        <a:t>Fish and Game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361,738.09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364,592.93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panose="020B0604020202020204" pitchFamily="34" charset="0"/>
                        </a:rPr>
                        <a:t>$               83,446.44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352,925.03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359,752.01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36089749"/>
                  </a:ext>
                </a:extLst>
              </a:tr>
              <a:tr h="435434">
                <a:tc>
                  <a:txBody>
                    <a:bodyPr/>
                    <a:lstStyle/>
                    <a:p>
                      <a:pPr algn="l" fontAlgn="b"/>
                      <a:r>
                        <a:rPr lang="en-US" sz="1100" b="0" i="0" u="none" strike="noStrike" dirty="0">
                          <a:solidFill>
                            <a:srgbClr val="000000"/>
                          </a:solidFill>
                          <a:effectLst/>
                          <a:latin typeface="Arial" panose="020B0604020202020204" pitchFamily="34" charset="0"/>
                        </a:rPr>
                        <a:t>Legal Publications Revolving</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6,206.00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6,564.27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panose="020B0604020202020204" pitchFamily="34" charset="0"/>
                        </a:rPr>
                        <a:t>$                 2,734.00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5,743.35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6,171.21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95713504"/>
                  </a:ext>
                </a:extLst>
              </a:tr>
              <a:tr h="435434">
                <a:tc>
                  <a:txBody>
                    <a:bodyPr/>
                    <a:lstStyle/>
                    <a:p>
                      <a:pPr algn="l" fontAlgn="b"/>
                      <a:r>
                        <a:rPr lang="en-US" sz="1100" b="0" i="0" u="none" strike="noStrike" dirty="0">
                          <a:solidFill>
                            <a:srgbClr val="000000"/>
                          </a:solidFill>
                          <a:effectLst/>
                          <a:latin typeface="Arial"/>
                        </a:rPr>
                        <a:t>Libraries &amp; Museum Revolving</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39,310.00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51,352.80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panose="020B0604020202020204" pitchFamily="34" charset="0"/>
                        </a:rPr>
                        <a:t>$               21,397.00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46,318.47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45,660.42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76382174"/>
                  </a:ext>
                </a:extLst>
              </a:tr>
              <a:tr h="435434">
                <a:tc>
                  <a:txBody>
                    <a:bodyPr/>
                    <a:lstStyle/>
                    <a:p>
                      <a:pPr algn="l" fontAlgn="b"/>
                      <a:r>
                        <a:rPr lang="en-US" sz="1100" b="0" i="0" u="none" strike="noStrike" dirty="0">
                          <a:solidFill>
                            <a:srgbClr val="000000"/>
                          </a:solidFill>
                          <a:effectLst/>
                          <a:latin typeface="Arial"/>
                        </a:rPr>
                        <a:t>Program Income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45,514.00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50,546.40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panose="020B0604020202020204" pitchFamily="34" charset="0"/>
                        </a:rPr>
                        <a:t>$               21,061.00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41,009.97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45,690.12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97889831"/>
                  </a:ext>
                </a:extLst>
              </a:tr>
              <a:tr h="435434">
                <a:tc>
                  <a:txBody>
                    <a:bodyPr/>
                    <a:lstStyle/>
                    <a:p>
                      <a:pPr algn="l" fontAlgn="b"/>
                      <a:r>
                        <a:rPr lang="en-US" sz="1100" b="0" i="0" u="none" strike="noStrike" dirty="0">
                          <a:solidFill>
                            <a:srgbClr val="000000"/>
                          </a:solidFill>
                          <a:effectLst/>
                          <a:latin typeface="Arial"/>
                        </a:rPr>
                        <a:t>Natural Resources Reclamation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3,100,533.33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3,813,016.95</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panose="020B0604020202020204" pitchFamily="34" charset="0"/>
                        </a:rPr>
                        <a:t>$          1,798,097.49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3,799,247.53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3,570,932.60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20443999"/>
                  </a:ext>
                </a:extLst>
              </a:tr>
              <a:tr h="435434">
                <a:tc>
                  <a:txBody>
                    <a:bodyPr/>
                    <a:lstStyle/>
                    <a:p>
                      <a:pPr algn="l" fontAlgn="b"/>
                      <a:r>
                        <a:rPr lang="en-US" sz="1100" b="1" i="0" u="none" strike="noStrike" dirty="0">
                          <a:solidFill>
                            <a:srgbClr val="000000"/>
                          </a:solidFill>
                          <a:effectLst/>
                          <a:latin typeface="Arial"/>
                        </a:rPr>
                        <a:t>     Total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dirty="0">
                          <a:solidFill>
                            <a:srgbClr val="000000"/>
                          </a:solidFill>
                          <a:effectLst/>
                          <a:latin typeface="Arial"/>
                        </a:rPr>
                        <a:t> $         3,888,819.92 </a:t>
                      </a:r>
                      <a:endParaRPr lang="en-US" sz="1100" b="1"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dirty="0">
                          <a:solidFill>
                            <a:srgbClr val="000000"/>
                          </a:solidFill>
                          <a:effectLst/>
                          <a:latin typeface="Arial"/>
                        </a:rPr>
                        <a:t> $         4,580,090.31 </a:t>
                      </a:r>
                      <a:endParaRPr lang="en-US" sz="1100" b="1"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dirty="0">
                          <a:solidFill>
                            <a:srgbClr val="000000"/>
                          </a:solidFill>
                          <a:effectLst/>
                          <a:latin typeface="Arial" panose="020B0604020202020204" pitchFamily="34" charset="0"/>
                        </a:rPr>
                        <a:t>$          2,031,931.17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dirty="0">
                          <a:solidFill>
                            <a:srgbClr val="000000"/>
                          </a:solidFill>
                          <a:effectLst/>
                          <a:latin typeface="Arial"/>
                        </a:rPr>
                        <a:t> $         4,561,141.66 </a:t>
                      </a:r>
                      <a:endParaRPr lang="en-US" sz="1100" b="1"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dirty="0">
                          <a:solidFill>
                            <a:srgbClr val="000000"/>
                          </a:solidFill>
                          <a:effectLst/>
                          <a:latin typeface="Arial"/>
                        </a:rPr>
                        <a:t> $         4,343,350.63 </a:t>
                      </a:r>
                      <a:endParaRPr lang="en-US" sz="1100" b="1"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25395956"/>
                  </a:ext>
                </a:extLst>
              </a:tr>
            </a:tbl>
          </a:graphicData>
        </a:graphic>
      </p:graphicFrame>
    </p:spTree>
    <p:extLst>
      <p:ext uri="{BB962C8B-B14F-4D97-AF65-F5344CB8AC3E}">
        <p14:creationId xmlns:p14="http://schemas.microsoft.com/office/powerpoint/2010/main" val="23698551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60F281-4FF6-4617-A809-AC9C15ECF18A}"/>
              </a:ext>
            </a:extLst>
          </p:cNvPr>
          <p:cNvSpPr>
            <a:spLocks noGrp="1"/>
          </p:cNvSpPr>
          <p:nvPr>
            <p:ph type="title"/>
          </p:nvPr>
        </p:nvSpPr>
        <p:spPr>
          <a:xfrm>
            <a:off x="0" y="0"/>
            <a:ext cx="9144000" cy="1161100"/>
          </a:xfrm>
          <a:solidFill>
            <a:srgbClr val="002060"/>
          </a:solidFill>
          <a:ln w="19050">
            <a:solidFill>
              <a:srgbClr val="0070C0"/>
            </a:solidFill>
          </a:ln>
        </p:spPr>
        <p:txBody>
          <a:bodyPr/>
          <a:lstStyle/>
          <a:p>
            <a:pPr algn="ctr"/>
            <a:r>
              <a:rPr lang="en-US" sz="2800" dirty="0">
                <a:solidFill>
                  <a:srgbClr val="002060"/>
                </a:solidFill>
                <a:latin typeface="Bodoni MT Black" panose="02070A03080606020203" pitchFamily="18" charset="0"/>
              </a:rPr>
              <a:t>         </a:t>
            </a:r>
            <a:r>
              <a:rPr lang="en-US" sz="2800" dirty="0">
                <a:solidFill>
                  <a:schemeClr val="bg1"/>
                </a:solidFill>
                <a:latin typeface="Georgia" panose="02040502050405020303" pitchFamily="18" charset="0"/>
              </a:rPr>
              <a:t>Virgin Islands Coastal Protection Fund</a:t>
            </a:r>
          </a:p>
        </p:txBody>
      </p:sp>
      <p:sp>
        <p:nvSpPr>
          <p:cNvPr id="6" name="Slide Number Placeholder 5">
            <a:extLst>
              <a:ext uri="{FF2B5EF4-FFF2-40B4-BE49-F238E27FC236}">
                <a16:creationId xmlns:a16="http://schemas.microsoft.com/office/drawing/2014/main" id="{1C554D9F-1895-486E-BFBA-905BB2D29E08}"/>
              </a:ext>
            </a:extLst>
          </p:cNvPr>
          <p:cNvSpPr>
            <a:spLocks noGrp="1"/>
          </p:cNvSpPr>
          <p:nvPr>
            <p:ph type="sldNum" sz="quarter" idx="33"/>
          </p:nvPr>
        </p:nvSpPr>
        <p:spPr>
          <a:solidFill>
            <a:schemeClr val="tx1">
              <a:lumMod val="95000"/>
              <a:lumOff val="5000"/>
            </a:schemeClr>
          </a:solidFill>
        </p:spPr>
        <p:txBody>
          <a:bodyPr/>
          <a:lstStyle/>
          <a:p>
            <a:fld id="{19B51A1E-902D-48AF-9020-955120F399B6}" type="slidenum">
              <a:rPr lang="en-US" smtClean="0"/>
              <a:pPr/>
              <a:t>7</a:t>
            </a:fld>
            <a:endParaRPr lang="en-US" dirty="0"/>
          </a:p>
        </p:txBody>
      </p:sp>
      <p:pic>
        <p:nvPicPr>
          <p:cNvPr id="7" name="Picture 6"/>
          <p:cNvPicPr>
            <a:picLocks noChangeAspect="1"/>
          </p:cNvPicPr>
          <p:nvPr/>
        </p:nvPicPr>
        <p:blipFill>
          <a:blip r:embed="rId3"/>
          <a:stretch>
            <a:fillRect/>
          </a:stretch>
        </p:blipFill>
        <p:spPr>
          <a:xfrm>
            <a:off x="173228" y="110130"/>
            <a:ext cx="1051010" cy="926334"/>
          </a:xfrm>
          <a:prstGeom prst="ellipse">
            <a:avLst/>
          </a:prstGeom>
          <a:ln w="190500" cap="rnd">
            <a:solidFill>
              <a:schemeClr val="accent1"/>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5" name="Picture 4"/>
          <p:cNvPicPr>
            <a:picLocks noChangeAspect="1"/>
          </p:cNvPicPr>
          <p:nvPr/>
        </p:nvPicPr>
        <p:blipFill>
          <a:blip r:embed="rId4"/>
          <a:stretch>
            <a:fillRect/>
          </a:stretch>
        </p:blipFill>
        <p:spPr>
          <a:xfrm>
            <a:off x="0" y="1146594"/>
            <a:ext cx="9144793" cy="91448"/>
          </a:xfrm>
          <a:prstGeom prst="rect">
            <a:avLst/>
          </a:prstGeom>
        </p:spPr>
      </p:pic>
      <p:graphicFrame>
        <p:nvGraphicFramePr>
          <p:cNvPr id="8" name="Table 7"/>
          <p:cNvGraphicFramePr>
            <a:graphicFrameLocks noGrp="1"/>
          </p:cNvGraphicFramePr>
          <p:nvPr>
            <p:extLst>
              <p:ext uri="{D42A27DB-BD31-4B8C-83A1-F6EECF244321}">
                <p14:modId xmlns:p14="http://schemas.microsoft.com/office/powerpoint/2010/main" val="2286575702"/>
              </p:ext>
            </p:extLst>
          </p:nvPr>
        </p:nvGraphicFramePr>
        <p:xfrm>
          <a:off x="241539" y="1500996"/>
          <a:ext cx="8630733" cy="4608204"/>
        </p:xfrm>
        <a:graphic>
          <a:graphicData uri="http://schemas.openxmlformats.org/drawingml/2006/table">
            <a:tbl>
              <a:tblPr/>
              <a:tblGrid>
                <a:gridCol w="1814128">
                  <a:extLst>
                    <a:ext uri="{9D8B030D-6E8A-4147-A177-3AD203B41FA5}">
                      <a16:colId xmlns:a16="http://schemas.microsoft.com/office/drawing/2014/main" val="923218951"/>
                    </a:ext>
                  </a:extLst>
                </a:gridCol>
                <a:gridCol w="1363321">
                  <a:extLst>
                    <a:ext uri="{9D8B030D-6E8A-4147-A177-3AD203B41FA5}">
                      <a16:colId xmlns:a16="http://schemas.microsoft.com/office/drawing/2014/main" val="3814071900"/>
                    </a:ext>
                  </a:extLst>
                </a:gridCol>
                <a:gridCol w="1363321">
                  <a:extLst>
                    <a:ext uri="{9D8B030D-6E8A-4147-A177-3AD203B41FA5}">
                      <a16:colId xmlns:a16="http://schemas.microsoft.com/office/drawing/2014/main" val="2036931755"/>
                    </a:ext>
                  </a:extLst>
                </a:gridCol>
                <a:gridCol w="1363321">
                  <a:extLst>
                    <a:ext uri="{9D8B030D-6E8A-4147-A177-3AD203B41FA5}">
                      <a16:colId xmlns:a16="http://schemas.microsoft.com/office/drawing/2014/main" val="964718186"/>
                    </a:ext>
                  </a:extLst>
                </a:gridCol>
                <a:gridCol w="1363321">
                  <a:extLst>
                    <a:ext uri="{9D8B030D-6E8A-4147-A177-3AD203B41FA5}">
                      <a16:colId xmlns:a16="http://schemas.microsoft.com/office/drawing/2014/main" val="999081634"/>
                    </a:ext>
                  </a:extLst>
                </a:gridCol>
                <a:gridCol w="1363321">
                  <a:extLst>
                    <a:ext uri="{9D8B030D-6E8A-4147-A177-3AD203B41FA5}">
                      <a16:colId xmlns:a16="http://schemas.microsoft.com/office/drawing/2014/main" val="3554439845"/>
                    </a:ext>
                  </a:extLst>
                </a:gridCol>
              </a:tblGrid>
              <a:tr h="321502">
                <a:tc>
                  <a:txBody>
                    <a:bodyPr/>
                    <a:lstStyle/>
                    <a:p>
                      <a:pPr algn="ctr" fontAlgn="b"/>
                      <a:r>
                        <a:rPr lang="en-US" sz="1200" b="1" i="0" u="none" strike="noStrike" dirty="0">
                          <a:solidFill>
                            <a:srgbClr val="FFFFFF"/>
                          </a:solidFill>
                          <a:effectLst/>
                          <a:latin typeface="Arial"/>
                        </a:rPr>
                        <a:t>Categories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b"/>
                      <a:r>
                        <a:rPr lang="en-US" sz="1200" b="1" i="0" u="none" strike="noStrike" dirty="0">
                          <a:solidFill>
                            <a:srgbClr val="FFFFFF"/>
                          </a:solidFill>
                          <a:effectLst/>
                          <a:latin typeface="Arial"/>
                        </a:rPr>
                        <a:t>FY2021 Actuals</a:t>
                      </a:r>
                      <a:endParaRPr lang="en-US" sz="1200" b="1" i="0" u="none" strike="noStrike" dirty="0">
                        <a:solidFill>
                          <a:srgbClr val="FFFFFF"/>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b"/>
                      <a:r>
                        <a:rPr lang="en-US" sz="1200" b="1" i="0" u="none" strike="noStrike" dirty="0">
                          <a:solidFill>
                            <a:srgbClr val="FFFFFF"/>
                          </a:solidFill>
                          <a:effectLst/>
                          <a:latin typeface="Arial"/>
                        </a:rPr>
                        <a:t>FY2022</a:t>
                      </a:r>
                      <a:endParaRPr lang="en-US" sz="1200" b="1" i="0" u="none" strike="noStrike" dirty="0">
                        <a:solidFill>
                          <a:srgbClr val="FFFFFF"/>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b"/>
                      <a:r>
                        <a:rPr lang="en-US" sz="1200" b="1" i="0" u="none" strike="noStrike" dirty="0">
                          <a:solidFill>
                            <a:srgbClr val="FFFFFF"/>
                          </a:solidFill>
                          <a:effectLst/>
                          <a:latin typeface="Arial" panose="020B0604020202020204" pitchFamily="34" charset="0"/>
                        </a:rPr>
                        <a:t>FY2022 Actuals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b"/>
                      <a:r>
                        <a:rPr lang="en-US" sz="1200" b="1" i="0" u="none" strike="noStrike" dirty="0">
                          <a:solidFill>
                            <a:srgbClr val="FFFFFF"/>
                          </a:solidFill>
                          <a:effectLst/>
                          <a:latin typeface="Arial"/>
                        </a:rPr>
                        <a:t>FY2023</a:t>
                      </a:r>
                      <a:endParaRPr lang="en-US" sz="1200" b="1" i="0" u="none" strike="noStrike" dirty="0">
                        <a:solidFill>
                          <a:srgbClr val="FFFFFF"/>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b"/>
                      <a:r>
                        <a:rPr lang="en-US" sz="1200" b="1" i="0" u="none" strike="noStrike" dirty="0">
                          <a:solidFill>
                            <a:srgbClr val="FFFFFF"/>
                          </a:solidFill>
                          <a:effectLst/>
                          <a:latin typeface="Arial"/>
                        </a:rPr>
                        <a:t>FY2024</a:t>
                      </a:r>
                      <a:endParaRPr lang="en-US" sz="1200" b="1" i="0" u="none" strike="noStrike" dirty="0">
                        <a:solidFill>
                          <a:srgbClr val="FFFFFF"/>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1807535933"/>
                  </a:ext>
                </a:extLst>
              </a:tr>
              <a:tr h="306193">
                <a:tc>
                  <a:txBody>
                    <a:bodyPr/>
                    <a:lstStyle/>
                    <a:p>
                      <a:pPr algn="l" fontAlgn="b"/>
                      <a:r>
                        <a:rPr lang="en-US" sz="1100" b="0" i="0" u="none" strike="noStrike" dirty="0">
                          <a:solidFill>
                            <a:srgbClr val="000000"/>
                          </a:solidFill>
                          <a:effectLst/>
                          <a:latin typeface="Arial"/>
                        </a:rPr>
                        <a:t>Pesticide Applications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195.00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180.00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panose="020B0604020202020204" pitchFamily="34" charset="0"/>
                        </a:rPr>
                        <a:t>$                       75.00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185.00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186.67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29220907"/>
                  </a:ext>
                </a:extLst>
              </a:tr>
              <a:tr h="306193">
                <a:tc>
                  <a:txBody>
                    <a:bodyPr/>
                    <a:lstStyle/>
                    <a:p>
                      <a:pPr algn="l" fontAlgn="b"/>
                      <a:r>
                        <a:rPr lang="en-US" sz="1100" b="0" i="0" u="none" strike="noStrike" dirty="0">
                          <a:solidFill>
                            <a:srgbClr val="000000"/>
                          </a:solidFill>
                          <a:effectLst/>
                          <a:latin typeface="Arial"/>
                        </a:rPr>
                        <a:t>Air Pollution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8,471.00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21,000.00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panose="020B0604020202020204" pitchFamily="34" charset="0"/>
                        </a:rPr>
                        <a:t>$                  8,750.00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12,942.33</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14,137.78</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36103065"/>
                  </a:ext>
                </a:extLst>
              </a:tr>
              <a:tr h="306193">
                <a:tc>
                  <a:txBody>
                    <a:bodyPr/>
                    <a:lstStyle/>
                    <a:p>
                      <a:pPr algn="l" fontAlgn="b"/>
                      <a:r>
                        <a:rPr lang="en-US" sz="1100" b="0" i="0" u="none" strike="noStrike" dirty="0">
                          <a:solidFill>
                            <a:srgbClr val="000000"/>
                          </a:solidFill>
                          <a:effectLst/>
                          <a:latin typeface="Arial"/>
                        </a:rPr>
                        <a:t>Well Permits/License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1,170.00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1,932.00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panose="020B0604020202020204" pitchFamily="34" charset="0"/>
                        </a:rPr>
                        <a:t>$                     805.00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1,410.67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1,504.22</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74194752"/>
                  </a:ext>
                </a:extLst>
              </a:tr>
              <a:tr h="306193">
                <a:tc>
                  <a:txBody>
                    <a:bodyPr/>
                    <a:lstStyle/>
                    <a:p>
                      <a:pPr algn="l" fontAlgn="b"/>
                      <a:r>
                        <a:rPr lang="en-US" sz="1100" b="0" i="0" u="none" strike="noStrike" dirty="0">
                          <a:solidFill>
                            <a:srgbClr val="000000"/>
                          </a:solidFill>
                          <a:effectLst/>
                          <a:latin typeface="Arial"/>
                        </a:rPr>
                        <a:t>Terminal Facilities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54,400.00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88,800.00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panose="020B0604020202020204" pitchFamily="34" charset="0"/>
                        </a:rPr>
                        <a:t>$                37,000.00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69,616.67</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70,938.89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91563112"/>
                  </a:ext>
                </a:extLst>
              </a:tr>
              <a:tr h="306193">
                <a:tc>
                  <a:txBody>
                    <a:bodyPr/>
                    <a:lstStyle/>
                    <a:p>
                      <a:pPr algn="l" fontAlgn="b"/>
                      <a:r>
                        <a:rPr lang="en-US" sz="1100" b="0" i="0" u="none" strike="noStrike" dirty="0">
                          <a:solidFill>
                            <a:srgbClr val="000000"/>
                          </a:solidFill>
                          <a:effectLst/>
                          <a:latin typeface="Arial"/>
                        </a:rPr>
                        <a:t>Photocopies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378.50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1,696.80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panose="020B0604020202020204" pitchFamily="34" charset="0"/>
                        </a:rPr>
                        <a:t>$                     707.00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706.60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927.30</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19165505"/>
                  </a:ext>
                </a:extLst>
              </a:tr>
              <a:tr h="306193">
                <a:tc>
                  <a:txBody>
                    <a:bodyPr/>
                    <a:lstStyle/>
                    <a:p>
                      <a:pPr algn="l" fontAlgn="b"/>
                      <a:r>
                        <a:rPr lang="en-US" sz="1100" b="0" i="0" u="none" strike="noStrike" dirty="0">
                          <a:solidFill>
                            <a:srgbClr val="000000"/>
                          </a:solidFill>
                          <a:effectLst/>
                          <a:latin typeface="Arial"/>
                        </a:rPr>
                        <a:t>Notice of Violations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100.00</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24,000.00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panose="020B0604020202020204" pitchFamily="34" charset="0"/>
                        </a:rPr>
                        <a:t>$                10,600.00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8,086.67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10,728.89</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92957559"/>
                  </a:ext>
                </a:extLst>
              </a:tr>
              <a:tr h="306193">
                <a:tc>
                  <a:txBody>
                    <a:bodyPr/>
                    <a:lstStyle/>
                    <a:p>
                      <a:pPr algn="l" fontAlgn="b"/>
                      <a:r>
                        <a:rPr lang="en-US" sz="1100" b="0" i="0" u="none" strike="noStrike" dirty="0">
                          <a:solidFill>
                            <a:srgbClr val="000000"/>
                          </a:solidFill>
                          <a:effectLst/>
                          <a:latin typeface="Arial"/>
                        </a:rPr>
                        <a:t>Soil Boring</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1,650.00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1,368.00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panose="020B0604020202020204" pitchFamily="34" charset="0"/>
                        </a:rPr>
                        <a:t>$                     570.00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1,376.00</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1,464.67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13577561"/>
                  </a:ext>
                </a:extLst>
              </a:tr>
              <a:tr h="306193">
                <a:tc>
                  <a:txBody>
                    <a:bodyPr/>
                    <a:lstStyle/>
                    <a:p>
                      <a:pPr algn="l" fontAlgn="b"/>
                      <a:r>
                        <a:rPr lang="en-US" sz="1100" b="0" i="0" u="none" strike="noStrike" dirty="0">
                          <a:solidFill>
                            <a:srgbClr val="000000"/>
                          </a:solidFill>
                          <a:effectLst/>
                          <a:latin typeface="Arial"/>
                        </a:rPr>
                        <a:t>Ground Water</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1,290.00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408.00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panose="020B0604020202020204" pitchFamily="34" charset="0"/>
                        </a:rPr>
                        <a:t>$                     170.00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869.33</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855.78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45083790"/>
                  </a:ext>
                </a:extLst>
              </a:tr>
              <a:tr h="306193">
                <a:tc>
                  <a:txBody>
                    <a:bodyPr/>
                    <a:lstStyle/>
                    <a:p>
                      <a:pPr algn="l" fontAlgn="b"/>
                      <a:r>
                        <a:rPr lang="en-US" sz="1100" b="0" i="0" u="none" strike="noStrike" dirty="0">
                          <a:solidFill>
                            <a:srgbClr val="000000"/>
                          </a:solidFill>
                          <a:effectLst/>
                          <a:latin typeface="Arial"/>
                        </a:rPr>
                        <a:t>Solid Waste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7,060.00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5,040.00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panose="020B0604020202020204" pitchFamily="34" charset="0"/>
                        </a:rPr>
                        <a:t>$                  2,100.00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6,226.67</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6,108.89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65276542"/>
                  </a:ext>
                </a:extLst>
              </a:tr>
              <a:tr h="306193">
                <a:tc>
                  <a:txBody>
                    <a:bodyPr/>
                    <a:lstStyle/>
                    <a:p>
                      <a:pPr algn="l" fontAlgn="b"/>
                      <a:r>
                        <a:rPr lang="en-US" sz="1100" b="0" i="0" u="none" strike="noStrike" dirty="0">
                          <a:solidFill>
                            <a:srgbClr val="000000"/>
                          </a:solidFill>
                          <a:effectLst/>
                          <a:latin typeface="Arial"/>
                        </a:rPr>
                        <a:t>Medical Waste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1,410.00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2,832.00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panose="020B0604020202020204" pitchFamily="34" charset="0"/>
                        </a:rPr>
                        <a:t>$                  1,180.00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1,487.33</a:t>
                      </a:r>
                      <a:endParaRPr lang="en-US" dirty="0"/>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1,909.78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82848710"/>
                  </a:ext>
                </a:extLst>
              </a:tr>
              <a:tr h="306193">
                <a:tc>
                  <a:txBody>
                    <a:bodyPr/>
                    <a:lstStyle/>
                    <a:p>
                      <a:pPr algn="l" fontAlgn="b"/>
                      <a:r>
                        <a:rPr lang="en-US" sz="1100" b="0" i="0" u="none" strike="noStrike" dirty="0">
                          <a:solidFill>
                            <a:srgbClr val="000000"/>
                          </a:solidFill>
                          <a:effectLst/>
                          <a:latin typeface="Arial"/>
                        </a:rPr>
                        <a:t>Water Pollution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166.67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panose="020B060402020202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222.22</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129.63</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4820734"/>
                  </a:ext>
                </a:extLst>
              </a:tr>
              <a:tr h="306193">
                <a:tc>
                  <a:txBody>
                    <a:bodyPr/>
                    <a:lstStyle/>
                    <a:p>
                      <a:pPr lvl="0" algn="l">
                        <a:buNone/>
                      </a:pPr>
                      <a:r>
                        <a:rPr lang="en-US" sz="1100" b="0" i="0" u="none" strike="noStrike" dirty="0">
                          <a:solidFill>
                            <a:srgbClr val="000000"/>
                          </a:solidFill>
                          <a:effectLst/>
                          <a:latin typeface="Arial"/>
                        </a:rPr>
                        <a:t>TPDES Permit</a:t>
                      </a:r>
                      <a:endParaRPr lang="en-US" dirty="0"/>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rgbClr val="000000"/>
                          </a:solidFill>
                          <a:effectLst/>
                          <a:latin typeface="Arial"/>
                        </a:rPr>
                        <a:t> $               82,626.00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rgbClr val="000000"/>
                          </a:solidFill>
                          <a:effectLst/>
                          <a:latin typeface="Arial"/>
                        </a:rPr>
                        <a:t> $              95,000.00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rgbClr val="000000"/>
                          </a:solidFill>
                          <a:effectLst/>
                          <a:latin typeface="Arial"/>
                        </a:rPr>
                        <a:t>$                23,497.89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rgbClr val="000000"/>
                          </a:solidFill>
                          <a:effectLst/>
                          <a:latin typeface="Arial"/>
                        </a:rPr>
                        <a:t> $             105,000.00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l">
                        <a:buNone/>
                      </a:pPr>
                      <a:r>
                        <a:rPr lang="en-US" sz="1100" b="0" i="0" u="none" strike="noStrike" dirty="0">
                          <a:solidFill>
                            <a:srgbClr val="000000"/>
                          </a:solidFill>
                          <a:effectLst/>
                          <a:latin typeface="Arial"/>
                        </a:rPr>
                        <a:t> $              94,208.66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63634674"/>
                  </a:ext>
                </a:extLst>
              </a:tr>
              <a:tr h="306193">
                <a:tc>
                  <a:txBody>
                    <a:bodyPr/>
                    <a:lstStyle/>
                    <a:p>
                      <a:pPr algn="l" fontAlgn="b"/>
                      <a:r>
                        <a:rPr lang="en-US" sz="1100" b="0" i="0" u="none" strike="noStrike" dirty="0">
                          <a:solidFill>
                            <a:srgbClr val="000000"/>
                          </a:solidFill>
                          <a:effectLst/>
                          <a:latin typeface="Arial"/>
                        </a:rPr>
                        <a:t>Laboratory Certificate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4,216.67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panose="020B060402020202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5,622.22</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3,279.63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9373939"/>
                  </a:ext>
                </a:extLst>
              </a:tr>
              <a:tr h="306193">
                <a:tc>
                  <a:txBody>
                    <a:bodyPr/>
                    <a:lstStyle/>
                    <a:p>
                      <a:pPr algn="l" fontAlgn="b"/>
                      <a:r>
                        <a:rPr lang="en-US" sz="1100" b="1" i="0" u="none" strike="noStrike" dirty="0">
                          <a:solidFill>
                            <a:srgbClr val="000000"/>
                          </a:solidFill>
                          <a:effectLst/>
                          <a:latin typeface="Arial"/>
                        </a:rPr>
                        <a:t>     Total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dirty="0">
                          <a:solidFill>
                            <a:srgbClr val="000000"/>
                          </a:solidFill>
                          <a:effectLst/>
                          <a:latin typeface="Arial"/>
                        </a:rPr>
                        <a:t> $            158,750.50 </a:t>
                      </a:r>
                      <a:endParaRPr lang="en-US" sz="1100" b="1"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dirty="0">
                          <a:solidFill>
                            <a:srgbClr val="000000"/>
                          </a:solidFill>
                          <a:effectLst/>
                          <a:latin typeface="Arial"/>
                        </a:rPr>
                        <a:t> $            246,640.13 </a:t>
                      </a:r>
                      <a:endParaRPr lang="en-US" sz="1100" b="1"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dirty="0">
                          <a:solidFill>
                            <a:schemeClr val="tx1"/>
                          </a:solidFill>
                          <a:effectLst/>
                          <a:latin typeface="Arial" panose="020B0604020202020204" pitchFamily="34" charset="0"/>
                        </a:rPr>
                        <a:t>$                85,854.89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dirty="0">
                          <a:solidFill>
                            <a:srgbClr val="000000"/>
                          </a:solidFill>
                          <a:effectLst/>
                          <a:latin typeface="Arial"/>
                        </a:rPr>
                        <a:t> $           213,751.71  </a:t>
                      </a:r>
                      <a:endParaRPr lang="en-US" sz="1100" b="1"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dirty="0">
                          <a:solidFill>
                            <a:srgbClr val="000000"/>
                          </a:solidFill>
                          <a:effectLst/>
                          <a:latin typeface="Arial"/>
                        </a:rPr>
                        <a:t> $            206,380.78 </a:t>
                      </a:r>
                      <a:endParaRPr lang="en-US" sz="1100" b="1"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74174576"/>
                  </a:ext>
                </a:extLst>
              </a:tr>
            </a:tbl>
          </a:graphicData>
        </a:graphic>
      </p:graphicFrame>
    </p:spTree>
    <p:extLst>
      <p:ext uri="{BB962C8B-B14F-4D97-AF65-F5344CB8AC3E}">
        <p14:creationId xmlns:p14="http://schemas.microsoft.com/office/powerpoint/2010/main" val="17237781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60F281-4FF6-4617-A809-AC9C15ECF18A}"/>
              </a:ext>
            </a:extLst>
          </p:cNvPr>
          <p:cNvSpPr>
            <a:spLocks noGrp="1"/>
          </p:cNvSpPr>
          <p:nvPr>
            <p:ph type="title"/>
          </p:nvPr>
        </p:nvSpPr>
        <p:spPr>
          <a:xfrm>
            <a:off x="0" y="0"/>
            <a:ext cx="9144000" cy="1161100"/>
          </a:xfrm>
          <a:solidFill>
            <a:srgbClr val="002060"/>
          </a:solidFill>
          <a:ln w="19050">
            <a:solidFill>
              <a:srgbClr val="0070C0"/>
            </a:solidFill>
          </a:ln>
        </p:spPr>
        <p:txBody>
          <a:bodyPr/>
          <a:lstStyle/>
          <a:p>
            <a:pPr algn="ctr"/>
            <a:r>
              <a:rPr lang="en-US" sz="2800" dirty="0">
                <a:solidFill>
                  <a:srgbClr val="002060"/>
                </a:solidFill>
                <a:latin typeface="Bodoni MT Black" panose="02070A03080606020203" pitchFamily="18" charset="0"/>
              </a:rPr>
              <a:t>         </a:t>
            </a:r>
            <a:r>
              <a:rPr lang="en-US" sz="2800" dirty="0">
                <a:solidFill>
                  <a:schemeClr val="bg1"/>
                </a:solidFill>
                <a:latin typeface="Georgia" panose="02040502050405020303" pitchFamily="18" charset="0"/>
              </a:rPr>
              <a:t>Fish and Game Fund</a:t>
            </a:r>
          </a:p>
        </p:txBody>
      </p:sp>
      <p:sp>
        <p:nvSpPr>
          <p:cNvPr id="6" name="Slide Number Placeholder 5">
            <a:extLst>
              <a:ext uri="{FF2B5EF4-FFF2-40B4-BE49-F238E27FC236}">
                <a16:creationId xmlns:a16="http://schemas.microsoft.com/office/drawing/2014/main" id="{1C554D9F-1895-486E-BFBA-905BB2D29E08}"/>
              </a:ext>
            </a:extLst>
          </p:cNvPr>
          <p:cNvSpPr>
            <a:spLocks noGrp="1"/>
          </p:cNvSpPr>
          <p:nvPr>
            <p:ph type="sldNum" sz="quarter" idx="33"/>
          </p:nvPr>
        </p:nvSpPr>
        <p:spPr>
          <a:solidFill>
            <a:schemeClr val="tx1">
              <a:lumMod val="95000"/>
              <a:lumOff val="5000"/>
            </a:schemeClr>
          </a:solidFill>
        </p:spPr>
        <p:txBody>
          <a:bodyPr/>
          <a:lstStyle/>
          <a:p>
            <a:fld id="{19B51A1E-902D-48AF-9020-955120F399B6}" type="slidenum">
              <a:rPr lang="en-US" smtClean="0"/>
              <a:pPr/>
              <a:t>8</a:t>
            </a:fld>
            <a:endParaRPr lang="en-US" dirty="0"/>
          </a:p>
        </p:txBody>
      </p:sp>
      <p:pic>
        <p:nvPicPr>
          <p:cNvPr id="7" name="Picture 6"/>
          <p:cNvPicPr>
            <a:picLocks noChangeAspect="1"/>
          </p:cNvPicPr>
          <p:nvPr/>
        </p:nvPicPr>
        <p:blipFill>
          <a:blip r:embed="rId3"/>
          <a:stretch>
            <a:fillRect/>
          </a:stretch>
        </p:blipFill>
        <p:spPr>
          <a:xfrm>
            <a:off x="173228" y="110130"/>
            <a:ext cx="1051010" cy="926334"/>
          </a:xfrm>
          <a:prstGeom prst="ellipse">
            <a:avLst/>
          </a:prstGeom>
          <a:ln w="190500" cap="rnd">
            <a:solidFill>
              <a:schemeClr val="accent1"/>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5" name="Picture 4"/>
          <p:cNvPicPr>
            <a:picLocks noChangeAspect="1"/>
          </p:cNvPicPr>
          <p:nvPr/>
        </p:nvPicPr>
        <p:blipFill>
          <a:blip r:embed="rId4"/>
          <a:stretch>
            <a:fillRect/>
          </a:stretch>
        </p:blipFill>
        <p:spPr>
          <a:xfrm>
            <a:off x="0" y="1146594"/>
            <a:ext cx="9144793" cy="91448"/>
          </a:xfrm>
          <a:prstGeom prst="rect">
            <a:avLst/>
          </a:prstGeom>
        </p:spPr>
      </p:pic>
      <p:graphicFrame>
        <p:nvGraphicFramePr>
          <p:cNvPr id="3" name="Table 2"/>
          <p:cNvGraphicFramePr>
            <a:graphicFrameLocks noGrp="1"/>
          </p:cNvGraphicFramePr>
          <p:nvPr>
            <p:extLst>
              <p:ext uri="{D42A27DB-BD31-4B8C-83A1-F6EECF244321}">
                <p14:modId xmlns:p14="http://schemas.microsoft.com/office/powerpoint/2010/main" val="3370532565"/>
              </p:ext>
            </p:extLst>
          </p:nvPr>
        </p:nvGraphicFramePr>
        <p:xfrm>
          <a:off x="405244" y="1636181"/>
          <a:ext cx="8510155" cy="3742440"/>
        </p:xfrm>
        <a:graphic>
          <a:graphicData uri="http://schemas.openxmlformats.org/drawingml/2006/table">
            <a:tbl>
              <a:tblPr/>
              <a:tblGrid>
                <a:gridCol w="1724280">
                  <a:extLst>
                    <a:ext uri="{9D8B030D-6E8A-4147-A177-3AD203B41FA5}">
                      <a16:colId xmlns:a16="http://schemas.microsoft.com/office/drawing/2014/main" val="2778730569"/>
                    </a:ext>
                  </a:extLst>
                </a:gridCol>
                <a:gridCol w="1357175">
                  <a:extLst>
                    <a:ext uri="{9D8B030D-6E8A-4147-A177-3AD203B41FA5}">
                      <a16:colId xmlns:a16="http://schemas.microsoft.com/office/drawing/2014/main" val="2736540143"/>
                    </a:ext>
                  </a:extLst>
                </a:gridCol>
                <a:gridCol w="1357175">
                  <a:extLst>
                    <a:ext uri="{9D8B030D-6E8A-4147-A177-3AD203B41FA5}">
                      <a16:colId xmlns:a16="http://schemas.microsoft.com/office/drawing/2014/main" val="1620395403"/>
                    </a:ext>
                  </a:extLst>
                </a:gridCol>
                <a:gridCol w="1357175">
                  <a:extLst>
                    <a:ext uri="{9D8B030D-6E8A-4147-A177-3AD203B41FA5}">
                      <a16:colId xmlns:a16="http://schemas.microsoft.com/office/drawing/2014/main" val="2640833798"/>
                    </a:ext>
                  </a:extLst>
                </a:gridCol>
                <a:gridCol w="1357175">
                  <a:extLst>
                    <a:ext uri="{9D8B030D-6E8A-4147-A177-3AD203B41FA5}">
                      <a16:colId xmlns:a16="http://schemas.microsoft.com/office/drawing/2014/main" val="980793341"/>
                    </a:ext>
                  </a:extLst>
                </a:gridCol>
                <a:gridCol w="1357175">
                  <a:extLst>
                    <a:ext uri="{9D8B030D-6E8A-4147-A177-3AD203B41FA5}">
                      <a16:colId xmlns:a16="http://schemas.microsoft.com/office/drawing/2014/main" val="3631327862"/>
                    </a:ext>
                  </a:extLst>
                </a:gridCol>
              </a:tblGrid>
              <a:tr h="649515">
                <a:tc>
                  <a:txBody>
                    <a:bodyPr/>
                    <a:lstStyle/>
                    <a:p>
                      <a:pPr algn="ctr" fontAlgn="b"/>
                      <a:r>
                        <a:rPr lang="en-US" sz="1200" b="1" i="0" u="none" strike="noStrike" dirty="0">
                          <a:solidFill>
                            <a:srgbClr val="FFFFFF"/>
                          </a:solidFill>
                          <a:effectLst/>
                          <a:latin typeface="Arial"/>
                        </a:rPr>
                        <a:t>Categories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b"/>
                      <a:r>
                        <a:rPr lang="en-US" sz="1200" b="1" i="0" u="none" strike="noStrike" dirty="0">
                          <a:solidFill>
                            <a:srgbClr val="FFFFFF"/>
                          </a:solidFill>
                          <a:effectLst/>
                          <a:latin typeface="Arial"/>
                        </a:rPr>
                        <a:t>FY2021 Actuals</a:t>
                      </a:r>
                      <a:endParaRPr lang="en-US" sz="1200" b="1" i="0" u="none" strike="noStrike" dirty="0">
                        <a:solidFill>
                          <a:srgbClr val="FFFFFF"/>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b"/>
                      <a:r>
                        <a:rPr lang="en-US" sz="1200" b="1" i="0" u="none" strike="noStrike" dirty="0">
                          <a:solidFill>
                            <a:srgbClr val="FFFFFF"/>
                          </a:solidFill>
                          <a:effectLst/>
                          <a:latin typeface="Arial"/>
                        </a:rPr>
                        <a:t>FY2022</a:t>
                      </a:r>
                      <a:endParaRPr lang="en-US" sz="1200" b="1" i="0" u="none" strike="noStrike" dirty="0">
                        <a:solidFill>
                          <a:srgbClr val="FFFFFF"/>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b"/>
                      <a:r>
                        <a:rPr lang="en-US" sz="1200" b="1" i="0" u="none" strike="noStrike" dirty="0">
                          <a:solidFill>
                            <a:srgbClr val="FFFFFF"/>
                          </a:solidFill>
                          <a:effectLst/>
                          <a:latin typeface="Arial" panose="020B0604020202020204" pitchFamily="34" charset="0"/>
                        </a:rPr>
                        <a:t>FY2022 Actuals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b"/>
                      <a:r>
                        <a:rPr lang="en-US" sz="1200" b="1" i="0" u="none" strike="noStrike" dirty="0">
                          <a:solidFill>
                            <a:srgbClr val="FFFFFF"/>
                          </a:solidFill>
                          <a:effectLst/>
                          <a:latin typeface="Arial"/>
                        </a:rPr>
                        <a:t>FY2023</a:t>
                      </a:r>
                      <a:endParaRPr lang="en-US" sz="1200" b="1" i="0" u="none" strike="noStrike" dirty="0">
                        <a:solidFill>
                          <a:srgbClr val="FFFFFF"/>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b"/>
                      <a:r>
                        <a:rPr lang="en-US" sz="1200" b="1" i="0" u="none" strike="noStrike" dirty="0">
                          <a:solidFill>
                            <a:srgbClr val="FFFFFF"/>
                          </a:solidFill>
                          <a:effectLst/>
                          <a:latin typeface="Arial"/>
                        </a:rPr>
                        <a:t>FY2024</a:t>
                      </a:r>
                      <a:endParaRPr lang="en-US" sz="1200" b="1" i="0" u="none" strike="noStrike" dirty="0">
                        <a:solidFill>
                          <a:srgbClr val="FFFFFF"/>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189144182"/>
                  </a:ext>
                </a:extLst>
              </a:tr>
              <a:tr h="618585">
                <a:tc>
                  <a:txBody>
                    <a:bodyPr/>
                    <a:lstStyle/>
                    <a:p>
                      <a:pPr algn="l" fontAlgn="b"/>
                      <a:r>
                        <a:rPr lang="en-US" sz="1100" b="0" i="0" u="none" strike="noStrike" dirty="0">
                          <a:solidFill>
                            <a:srgbClr val="000000"/>
                          </a:solidFill>
                          <a:effectLst/>
                          <a:latin typeface="Arial"/>
                        </a:rPr>
                        <a:t>Boat Registration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326,293.59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313,439.33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panose="020B0604020202020204" pitchFamily="34" charset="0"/>
                        </a:rPr>
                        <a:t>$                69,692.44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313,439.33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317,724.08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36547195"/>
                  </a:ext>
                </a:extLst>
              </a:tr>
              <a:tr h="618585">
                <a:tc>
                  <a:txBody>
                    <a:bodyPr/>
                    <a:lstStyle/>
                    <a:p>
                      <a:pPr algn="l" fontAlgn="b"/>
                      <a:r>
                        <a:rPr lang="en-US" sz="1100" b="0" i="0" u="none" strike="noStrike" dirty="0">
                          <a:solidFill>
                            <a:srgbClr val="000000"/>
                          </a:solidFill>
                          <a:effectLst/>
                          <a:latin typeface="Arial"/>
                        </a:rPr>
                        <a:t>Fishing License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13,138.50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4,992.00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panose="020B0604020202020204" pitchFamily="34" charset="0"/>
                        </a:rPr>
                        <a:t>$                  2,080.00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10,149.17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9,426.56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82610250"/>
                  </a:ext>
                </a:extLst>
              </a:tr>
              <a:tr h="618585">
                <a:tc>
                  <a:txBody>
                    <a:bodyPr/>
                    <a:lstStyle/>
                    <a:p>
                      <a:pPr algn="l" fontAlgn="b"/>
                      <a:r>
                        <a:rPr lang="en-US" sz="1100" b="0" i="0" u="none" strike="noStrike" dirty="0">
                          <a:solidFill>
                            <a:srgbClr val="000000"/>
                          </a:solidFill>
                          <a:effectLst/>
                          <a:latin typeface="Arial"/>
                        </a:rPr>
                        <a:t>Fish House Rental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21,734.00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46,080.00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panose="020B0604020202020204" pitchFamily="34" charset="0"/>
                        </a:rPr>
                        <a:t>$               11,640.00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43,968.00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43,968.00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3123538"/>
                  </a:ext>
                </a:extLst>
              </a:tr>
              <a:tr h="618585">
                <a:tc>
                  <a:txBody>
                    <a:bodyPr/>
                    <a:lstStyle/>
                    <a:p>
                      <a:pPr algn="l" fontAlgn="b"/>
                      <a:r>
                        <a:rPr lang="en-US" sz="1100" b="0" i="0" u="none" strike="noStrike" dirty="0">
                          <a:solidFill>
                            <a:srgbClr val="000000"/>
                          </a:solidFill>
                          <a:effectLst/>
                          <a:latin typeface="Arial"/>
                        </a:rPr>
                        <a:t>Miscellaneous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572.00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81.60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panose="020B0604020202020204" pitchFamily="34" charset="0"/>
                        </a:rPr>
                        <a:t>$                      34.00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284.53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312.71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00019020"/>
                  </a:ext>
                </a:extLst>
              </a:tr>
              <a:tr h="618585">
                <a:tc>
                  <a:txBody>
                    <a:bodyPr/>
                    <a:lstStyle/>
                    <a:p>
                      <a:pPr algn="l" fontAlgn="b"/>
                      <a:r>
                        <a:rPr lang="en-US" sz="1100" b="1" i="0" u="none" strike="noStrike" dirty="0">
                          <a:solidFill>
                            <a:srgbClr val="000000"/>
                          </a:solidFill>
                          <a:effectLst/>
                          <a:latin typeface="Arial"/>
                        </a:rPr>
                        <a:t>     Total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dirty="0">
                          <a:solidFill>
                            <a:srgbClr val="000000"/>
                          </a:solidFill>
                          <a:effectLst/>
                          <a:latin typeface="Arial"/>
                        </a:rPr>
                        <a:t> $            361,738.09 </a:t>
                      </a:r>
                      <a:endParaRPr lang="en-US" sz="1100" b="1"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dirty="0">
                          <a:solidFill>
                            <a:srgbClr val="000000"/>
                          </a:solidFill>
                          <a:effectLst/>
                          <a:latin typeface="Arial"/>
                        </a:rPr>
                        <a:t> $            364,592.93 </a:t>
                      </a:r>
                      <a:endParaRPr lang="en-US" sz="1100" b="1"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dirty="0">
                          <a:solidFill>
                            <a:srgbClr val="000000"/>
                          </a:solidFill>
                          <a:effectLst/>
                          <a:latin typeface="Arial" panose="020B0604020202020204" pitchFamily="34" charset="0"/>
                        </a:rPr>
                        <a:t>$               83,446.44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dirty="0">
                          <a:solidFill>
                            <a:srgbClr val="000000"/>
                          </a:solidFill>
                          <a:effectLst/>
                          <a:latin typeface="Arial"/>
                        </a:rPr>
                        <a:t> $            367,841.03 </a:t>
                      </a:r>
                      <a:endParaRPr lang="en-US" sz="1100" b="1"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dirty="0">
                          <a:solidFill>
                            <a:srgbClr val="000000"/>
                          </a:solidFill>
                          <a:effectLst/>
                          <a:latin typeface="Arial"/>
                        </a:rPr>
                        <a:t> $            371,431.35 </a:t>
                      </a:r>
                      <a:endParaRPr lang="en-US" sz="1100" b="1"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72830841"/>
                  </a:ext>
                </a:extLst>
              </a:tr>
            </a:tbl>
          </a:graphicData>
        </a:graphic>
      </p:graphicFrame>
    </p:spTree>
    <p:extLst>
      <p:ext uri="{BB962C8B-B14F-4D97-AF65-F5344CB8AC3E}">
        <p14:creationId xmlns:p14="http://schemas.microsoft.com/office/powerpoint/2010/main" val="16254741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60F281-4FF6-4617-A809-AC9C15ECF18A}"/>
              </a:ext>
            </a:extLst>
          </p:cNvPr>
          <p:cNvSpPr>
            <a:spLocks noGrp="1"/>
          </p:cNvSpPr>
          <p:nvPr>
            <p:ph type="title"/>
          </p:nvPr>
        </p:nvSpPr>
        <p:spPr>
          <a:xfrm>
            <a:off x="0" y="0"/>
            <a:ext cx="9144000" cy="1161100"/>
          </a:xfrm>
          <a:solidFill>
            <a:srgbClr val="002060"/>
          </a:solidFill>
          <a:ln w="19050">
            <a:solidFill>
              <a:srgbClr val="0070C0"/>
            </a:solidFill>
          </a:ln>
        </p:spPr>
        <p:txBody>
          <a:bodyPr/>
          <a:lstStyle/>
          <a:p>
            <a:pPr algn="ctr"/>
            <a:r>
              <a:rPr lang="en-US" sz="2800" dirty="0">
                <a:solidFill>
                  <a:srgbClr val="002060"/>
                </a:solidFill>
                <a:latin typeface="Bodoni MT Black" panose="02070A03080606020203" pitchFamily="18" charset="0"/>
              </a:rPr>
              <a:t>         </a:t>
            </a:r>
            <a:r>
              <a:rPr lang="en-US" sz="2800" dirty="0">
                <a:solidFill>
                  <a:schemeClr val="bg1"/>
                </a:solidFill>
                <a:latin typeface="Georgia" panose="02040502050405020303" pitchFamily="18" charset="0"/>
              </a:rPr>
              <a:t>Legal Publication  Revolving Fund</a:t>
            </a:r>
          </a:p>
        </p:txBody>
      </p:sp>
      <p:sp>
        <p:nvSpPr>
          <p:cNvPr id="6" name="Slide Number Placeholder 5">
            <a:extLst>
              <a:ext uri="{FF2B5EF4-FFF2-40B4-BE49-F238E27FC236}">
                <a16:creationId xmlns:a16="http://schemas.microsoft.com/office/drawing/2014/main" id="{1C554D9F-1895-486E-BFBA-905BB2D29E08}"/>
              </a:ext>
            </a:extLst>
          </p:cNvPr>
          <p:cNvSpPr>
            <a:spLocks noGrp="1"/>
          </p:cNvSpPr>
          <p:nvPr>
            <p:ph type="sldNum" sz="quarter" idx="33"/>
          </p:nvPr>
        </p:nvSpPr>
        <p:spPr>
          <a:solidFill>
            <a:schemeClr val="tx1">
              <a:lumMod val="95000"/>
              <a:lumOff val="5000"/>
            </a:schemeClr>
          </a:solidFill>
        </p:spPr>
        <p:txBody>
          <a:bodyPr/>
          <a:lstStyle/>
          <a:p>
            <a:fld id="{19B51A1E-902D-48AF-9020-955120F399B6}" type="slidenum">
              <a:rPr lang="en-US" smtClean="0"/>
              <a:pPr/>
              <a:t>9</a:t>
            </a:fld>
            <a:endParaRPr lang="en-US" dirty="0"/>
          </a:p>
        </p:txBody>
      </p:sp>
      <p:pic>
        <p:nvPicPr>
          <p:cNvPr id="7" name="Picture 6"/>
          <p:cNvPicPr>
            <a:picLocks noChangeAspect="1"/>
          </p:cNvPicPr>
          <p:nvPr/>
        </p:nvPicPr>
        <p:blipFill>
          <a:blip r:embed="rId3"/>
          <a:stretch>
            <a:fillRect/>
          </a:stretch>
        </p:blipFill>
        <p:spPr>
          <a:xfrm>
            <a:off x="173228" y="110130"/>
            <a:ext cx="1051010" cy="926334"/>
          </a:xfrm>
          <a:prstGeom prst="ellipse">
            <a:avLst/>
          </a:prstGeom>
          <a:ln w="190500" cap="rnd">
            <a:solidFill>
              <a:schemeClr val="accent1"/>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5" name="Picture 4"/>
          <p:cNvPicPr>
            <a:picLocks noChangeAspect="1"/>
          </p:cNvPicPr>
          <p:nvPr/>
        </p:nvPicPr>
        <p:blipFill>
          <a:blip r:embed="rId4"/>
          <a:stretch>
            <a:fillRect/>
          </a:stretch>
        </p:blipFill>
        <p:spPr>
          <a:xfrm>
            <a:off x="0" y="1146594"/>
            <a:ext cx="9144793" cy="91448"/>
          </a:xfrm>
          <a:prstGeom prst="rect">
            <a:avLst/>
          </a:prstGeom>
        </p:spPr>
      </p:pic>
      <p:graphicFrame>
        <p:nvGraphicFramePr>
          <p:cNvPr id="8" name="Table 7"/>
          <p:cNvGraphicFramePr>
            <a:graphicFrameLocks noGrp="1"/>
          </p:cNvGraphicFramePr>
          <p:nvPr>
            <p:extLst>
              <p:ext uri="{D42A27DB-BD31-4B8C-83A1-F6EECF244321}">
                <p14:modId xmlns:p14="http://schemas.microsoft.com/office/powerpoint/2010/main" val="2007464350"/>
              </p:ext>
            </p:extLst>
          </p:nvPr>
        </p:nvGraphicFramePr>
        <p:xfrm>
          <a:off x="259774" y="1797295"/>
          <a:ext cx="8560226" cy="3666527"/>
        </p:xfrm>
        <a:graphic>
          <a:graphicData uri="http://schemas.openxmlformats.org/drawingml/2006/table">
            <a:tbl>
              <a:tblPr/>
              <a:tblGrid>
                <a:gridCol w="1841961">
                  <a:extLst>
                    <a:ext uri="{9D8B030D-6E8A-4147-A177-3AD203B41FA5}">
                      <a16:colId xmlns:a16="http://schemas.microsoft.com/office/drawing/2014/main" val="4003788226"/>
                    </a:ext>
                  </a:extLst>
                </a:gridCol>
                <a:gridCol w="1343653">
                  <a:extLst>
                    <a:ext uri="{9D8B030D-6E8A-4147-A177-3AD203B41FA5}">
                      <a16:colId xmlns:a16="http://schemas.microsoft.com/office/drawing/2014/main" val="33390392"/>
                    </a:ext>
                  </a:extLst>
                </a:gridCol>
                <a:gridCol w="1343653">
                  <a:extLst>
                    <a:ext uri="{9D8B030D-6E8A-4147-A177-3AD203B41FA5}">
                      <a16:colId xmlns:a16="http://schemas.microsoft.com/office/drawing/2014/main" val="1576660354"/>
                    </a:ext>
                  </a:extLst>
                </a:gridCol>
                <a:gridCol w="1343653">
                  <a:extLst>
                    <a:ext uri="{9D8B030D-6E8A-4147-A177-3AD203B41FA5}">
                      <a16:colId xmlns:a16="http://schemas.microsoft.com/office/drawing/2014/main" val="3038879879"/>
                    </a:ext>
                  </a:extLst>
                </a:gridCol>
                <a:gridCol w="1343653">
                  <a:extLst>
                    <a:ext uri="{9D8B030D-6E8A-4147-A177-3AD203B41FA5}">
                      <a16:colId xmlns:a16="http://schemas.microsoft.com/office/drawing/2014/main" val="56872416"/>
                    </a:ext>
                  </a:extLst>
                </a:gridCol>
                <a:gridCol w="1343653">
                  <a:extLst>
                    <a:ext uri="{9D8B030D-6E8A-4147-A177-3AD203B41FA5}">
                      <a16:colId xmlns:a16="http://schemas.microsoft.com/office/drawing/2014/main" val="1487898443"/>
                    </a:ext>
                  </a:extLst>
                </a:gridCol>
              </a:tblGrid>
              <a:tr h="762347">
                <a:tc>
                  <a:txBody>
                    <a:bodyPr/>
                    <a:lstStyle/>
                    <a:p>
                      <a:pPr algn="ctr" fontAlgn="b"/>
                      <a:r>
                        <a:rPr lang="en-US" sz="1200" b="1" i="0" u="none" strike="noStrike" dirty="0">
                          <a:solidFill>
                            <a:srgbClr val="FFFFFF"/>
                          </a:solidFill>
                          <a:effectLst/>
                          <a:latin typeface="Arial"/>
                        </a:rPr>
                        <a:t>Categories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b"/>
                      <a:r>
                        <a:rPr lang="en-US" sz="1200" b="1" i="0" u="none" strike="noStrike" dirty="0">
                          <a:solidFill>
                            <a:srgbClr val="FFFFFF"/>
                          </a:solidFill>
                          <a:effectLst/>
                          <a:latin typeface="Arial"/>
                        </a:rPr>
                        <a:t>FY2021 Actuals</a:t>
                      </a:r>
                      <a:endParaRPr lang="en-US" sz="1200" b="1" i="0" u="none" strike="noStrike" dirty="0">
                        <a:solidFill>
                          <a:srgbClr val="FFFFFF"/>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b"/>
                      <a:r>
                        <a:rPr lang="en-US" sz="1200" b="1" i="0" u="none" strike="noStrike" dirty="0">
                          <a:solidFill>
                            <a:srgbClr val="FFFFFF"/>
                          </a:solidFill>
                          <a:effectLst/>
                          <a:latin typeface="Arial"/>
                        </a:rPr>
                        <a:t>FY2022</a:t>
                      </a:r>
                      <a:endParaRPr lang="en-US" sz="1200" b="1" i="0" u="none" strike="noStrike" dirty="0">
                        <a:solidFill>
                          <a:srgbClr val="FFFFFF"/>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b"/>
                      <a:r>
                        <a:rPr lang="en-US" sz="1200" b="1" i="0" u="none" strike="noStrike" dirty="0">
                          <a:solidFill>
                            <a:srgbClr val="FFFFFF"/>
                          </a:solidFill>
                          <a:effectLst/>
                          <a:latin typeface="Arial" panose="020B0604020202020204" pitchFamily="34" charset="0"/>
                        </a:rPr>
                        <a:t>FY2022 Actuals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b"/>
                      <a:r>
                        <a:rPr lang="en-US" sz="1200" b="1" i="0" u="none" strike="noStrike" dirty="0">
                          <a:solidFill>
                            <a:srgbClr val="FFFFFF"/>
                          </a:solidFill>
                          <a:effectLst/>
                          <a:latin typeface="Arial"/>
                        </a:rPr>
                        <a:t>FY2023</a:t>
                      </a:r>
                      <a:endParaRPr lang="en-US" sz="1200" b="1" i="0" u="none" strike="noStrike" dirty="0">
                        <a:solidFill>
                          <a:srgbClr val="FFFFFF"/>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b"/>
                      <a:r>
                        <a:rPr lang="en-US" sz="1200" b="1" i="0" u="none" strike="noStrike" dirty="0">
                          <a:solidFill>
                            <a:srgbClr val="FFFFFF"/>
                          </a:solidFill>
                          <a:effectLst/>
                          <a:latin typeface="Arial"/>
                        </a:rPr>
                        <a:t>FY2024</a:t>
                      </a:r>
                      <a:endParaRPr lang="en-US" sz="1200" b="1" i="0" u="none" strike="noStrike" dirty="0">
                        <a:solidFill>
                          <a:srgbClr val="FFFFFF"/>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3511709761"/>
                  </a:ext>
                </a:extLst>
              </a:tr>
              <a:tr h="726045">
                <a:tc>
                  <a:txBody>
                    <a:bodyPr/>
                    <a:lstStyle/>
                    <a:p>
                      <a:pPr algn="l" fontAlgn="b"/>
                      <a:r>
                        <a:rPr lang="en-US" sz="1100" b="0" i="0" u="none" strike="noStrike" dirty="0">
                          <a:solidFill>
                            <a:srgbClr val="000000"/>
                          </a:solidFill>
                          <a:effectLst/>
                          <a:latin typeface="Arial"/>
                        </a:rPr>
                        <a:t>Zoning Amendment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5,385.00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5,472.00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panose="020B0604020202020204" pitchFamily="34" charset="0"/>
                        </a:rPr>
                        <a:t>$                 2,280.00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5,101.60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5,319.53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29364940"/>
                  </a:ext>
                </a:extLst>
              </a:tr>
              <a:tr h="726045">
                <a:tc>
                  <a:txBody>
                    <a:bodyPr/>
                    <a:lstStyle/>
                    <a:p>
                      <a:pPr algn="l" fontAlgn="b"/>
                      <a:r>
                        <a:rPr lang="en-US" sz="1100" b="0" i="0" u="none" strike="noStrike" dirty="0">
                          <a:solidFill>
                            <a:srgbClr val="000000"/>
                          </a:solidFill>
                          <a:effectLst/>
                          <a:latin typeface="Arial"/>
                        </a:rPr>
                        <a:t>Sub-Division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813.00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1,089.60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panose="020B0604020202020204" pitchFamily="34" charset="0"/>
                        </a:rPr>
                        <a:t>$                   454,.00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638.20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a:rPr>
                        <a:t> $                   846.93 </a:t>
                      </a:r>
                      <a:endParaRPr lang="en-US" sz="1100" b="0"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27665545"/>
                  </a:ext>
                </a:extLst>
              </a:tr>
              <a:tr h="726045">
                <a:tc>
                  <a:txBody>
                    <a:bodyPr/>
                    <a:lstStyle/>
                    <a:p>
                      <a:pPr algn="l" fontAlgn="b"/>
                      <a:r>
                        <a:rPr lang="en-US" sz="1100" b="0" i="0" u="none" strike="noStrike" dirty="0">
                          <a:solidFill>
                            <a:srgbClr val="000000"/>
                          </a:solidFill>
                          <a:effectLst/>
                          <a:latin typeface="Arial"/>
                        </a:rPr>
                        <a:t>Copies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panose="020B0604020202020204" pitchFamily="34" charset="0"/>
                        </a:rPr>
                        <a:t>$                         8.00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panose="020B0604020202020204" pitchFamily="34" charset="0"/>
                        </a:rPr>
                        <a:t>$                        2.67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panose="020B060402020202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panose="020B0604020202020204" pitchFamily="34" charset="0"/>
                        </a:rPr>
                        <a:t>$                        3.56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Arial" panose="020B0604020202020204" pitchFamily="34" charset="0"/>
                        </a:rPr>
                        <a:t>$                         4.74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63491742"/>
                  </a:ext>
                </a:extLst>
              </a:tr>
              <a:tr h="726045">
                <a:tc>
                  <a:txBody>
                    <a:bodyPr/>
                    <a:lstStyle/>
                    <a:p>
                      <a:pPr algn="l" fontAlgn="b"/>
                      <a:r>
                        <a:rPr lang="en-US" sz="1100" b="1" i="0" u="none" strike="noStrike" dirty="0">
                          <a:solidFill>
                            <a:srgbClr val="000000"/>
                          </a:solidFill>
                          <a:effectLst/>
                          <a:latin typeface="Arial"/>
                        </a:rPr>
                        <a:t>     Total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dirty="0">
                          <a:solidFill>
                            <a:srgbClr val="000000"/>
                          </a:solidFill>
                          <a:effectLst/>
                          <a:latin typeface="Arial"/>
                        </a:rPr>
                        <a:t> $                6,206.00 </a:t>
                      </a:r>
                      <a:endParaRPr lang="en-US" sz="1100" b="1"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dirty="0">
                          <a:solidFill>
                            <a:srgbClr val="000000"/>
                          </a:solidFill>
                          <a:effectLst/>
                          <a:latin typeface="Arial"/>
                        </a:rPr>
                        <a:t> $                6,564.27 </a:t>
                      </a:r>
                      <a:endParaRPr lang="en-US" sz="1100" b="1"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dirty="0">
                          <a:solidFill>
                            <a:srgbClr val="000000"/>
                          </a:solidFill>
                          <a:effectLst/>
                          <a:latin typeface="Arial" panose="020B0604020202020204" pitchFamily="34" charset="0"/>
                        </a:rPr>
                        <a:t>$                 2,734.00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dirty="0">
                          <a:solidFill>
                            <a:srgbClr val="000000"/>
                          </a:solidFill>
                          <a:effectLst/>
                          <a:latin typeface="Arial"/>
                        </a:rPr>
                        <a:t> $                5,743.35 </a:t>
                      </a:r>
                      <a:endParaRPr lang="en-US" sz="1100" b="1"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dirty="0">
                          <a:solidFill>
                            <a:srgbClr val="000000"/>
                          </a:solidFill>
                          <a:effectLst/>
                          <a:latin typeface="Arial"/>
                        </a:rPr>
                        <a:t> $                6,171.21 </a:t>
                      </a:r>
                      <a:endParaRPr lang="en-US" sz="1100" b="1" i="0" u="none" strike="noStrike" dirty="0">
                        <a:solidFill>
                          <a:srgbClr val="000000"/>
                        </a:solidFill>
                        <a:effectLst/>
                        <a:latin typeface="Arial"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36880862"/>
                  </a:ext>
                </a:extLst>
              </a:tr>
            </a:tbl>
          </a:graphicData>
        </a:graphic>
      </p:graphicFrame>
    </p:spTree>
    <p:extLst>
      <p:ext uri="{BB962C8B-B14F-4D97-AF65-F5344CB8AC3E}">
        <p14:creationId xmlns:p14="http://schemas.microsoft.com/office/powerpoint/2010/main" val="350771838"/>
      </p:ext>
    </p:extLst>
  </p:cSld>
  <p:clrMapOvr>
    <a:masterClrMapping/>
  </p:clrMapOvr>
</p:sld>
</file>

<file path=ppt/theme/theme1.xml><?xml version="1.0" encoding="utf-8"?>
<a:theme xmlns:a="http://schemas.openxmlformats.org/drawingml/2006/main" name="Office Theme">
  <a:themeElements>
    <a:clrScheme name="Custom 129">
      <a:dk1>
        <a:sysClr val="windowText" lastClr="000000"/>
      </a:dk1>
      <a:lt1>
        <a:srgbClr val="FFFFFF"/>
      </a:lt1>
      <a:dk2>
        <a:srgbClr val="3F3F3F"/>
      </a:dk2>
      <a:lt2>
        <a:srgbClr val="F2F2F2"/>
      </a:lt2>
      <a:accent1>
        <a:srgbClr val="25C6E3"/>
      </a:accent1>
      <a:accent2>
        <a:srgbClr val="E80554"/>
      </a:accent2>
      <a:accent3>
        <a:srgbClr val="A9E26F"/>
      </a:accent3>
      <a:accent4>
        <a:srgbClr val="EAD000"/>
      </a:accent4>
      <a:accent5>
        <a:srgbClr val="1A0F49"/>
      </a:accent5>
      <a:accent6>
        <a:srgbClr val="FF4A01"/>
      </a:accent6>
      <a:hlink>
        <a:srgbClr val="25C6E3"/>
      </a:hlink>
      <a:folHlink>
        <a:srgbClr val="25C6E3"/>
      </a:folHlink>
    </a:clrScheme>
    <a:fontScheme name="Custom 149">
      <a:majorFont>
        <a:latin typeface="Corbel"/>
        <a:ea typeface=""/>
        <a:cs typeface=""/>
      </a:majorFont>
      <a:minorFont>
        <a:latin typeface="Candar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TF16411250_Bright business presentation_AAS_v3" id="{57D58BC9-3F05-45D4-81CD-7BA898B4CAAD}" vid="{0F92AA19-00D6-4C71-B13F-219D7994A0B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137AA5D61691D4393D5420DCCB11C83" ma:contentTypeVersion="19" ma:contentTypeDescription="Create a new document." ma:contentTypeScope="" ma:versionID="28001c564d707570a534c85849f90ced">
  <xsd:schema xmlns:xsd="http://www.w3.org/2001/XMLSchema" xmlns:xs="http://www.w3.org/2001/XMLSchema" xmlns:p="http://schemas.microsoft.com/office/2006/metadata/properties" xmlns:ns1="http://schemas.microsoft.com/sharepoint/v3" xmlns:ns2="29abbc8d-5c4a-47e4-b4a6-30e08283ccb1" xmlns:ns3="df98074c-a3ed-4045-be3e-dccf56164418" targetNamespace="http://schemas.microsoft.com/office/2006/metadata/properties" ma:root="true" ma:fieldsID="fb80b1d83786887d7e9d868eaf718cc8" ns1:_="" ns2:_="" ns3:_="">
    <xsd:import namespace="http://schemas.microsoft.com/sharepoint/v3"/>
    <xsd:import namespace="29abbc8d-5c4a-47e4-b4a6-30e08283ccb1"/>
    <xsd:import namespace="df98074c-a3ed-4045-be3e-dccf56164418"/>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3:SharedWithUsers" minOccurs="0"/>
                <xsd:element ref="ns3:SharedWithDetails" minOccurs="0"/>
                <xsd:element ref="ns2:MediaLengthInSeconds" minOccurs="0"/>
                <xsd:element ref="ns3:TaxCatchAll" minOccurs="0"/>
                <xsd:element ref="ns2:lcf76f155ced4ddcb4097134ff3c332f"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3" nillable="true" ma:displayName="Unified Compliance Policy Properties" ma:hidden="true" ma:internalName="_ip_UnifiedCompliancePolicyProperties">
      <xsd:simpleType>
        <xsd:restriction base="dms:Note"/>
      </xsd:simpleType>
    </xsd:element>
    <xsd:element name="_ip_UnifiedCompliancePolicyUIAction" ma:index="24"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9abbc8d-5c4a-47e4-b4a6-30e08283ccb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LengthInSeconds" ma:index="19"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d16ce7a5-80b3-467b-b812-4570f4befe10"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df98074c-a3ed-4045-be3e-dccf56164418"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94e63d99-5c50-432d-99f2-c338a657d8d1}" ma:internalName="TaxCatchAll" ma:showField="CatchAllData" ma:web="df98074c-a3ed-4045-be3e-dccf5616441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MediaServiceKeyPoints xmlns="29abbc8d-5c4a-47e4-b4a6-30e08283ccb1" xsi:nil="true"/>
    <_ip_UnifiedCompliancePolicyUIAction xmlns="http://schemas.microsoft.com/sharepoint/v3" xsi:nil="true"/>
    <_ip_UnifiedCompliancePolicyProperties xmlns="http://schemas.microsoft.com/sharepoint/v3" xsi:nil="true"/>
    <TaxCatchAll xmlns="df98074c-a3ed-4045-be3e-dccf56164418" xsi:nil="true"/>
    <lcf76f155ced4ddcb4097134ff3c332f xmlns="29abbc8d-5c4a-47e4-b4a6-30e08283ccb1">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0C00B729-4472-4B7E-BAE1-0A53A446D9A3}"/>
</file>

<file path=customXml/itemProps2.xml><?xml version="1.0" encoding="utf-8"?>
<ds:datastoreItem xmlns:ds="http://schemas.openxmlformats.org/officeDocument/2006/customXml" ds:itemID="{B8E15EA0-2F38-456B-B156-038699A5D17F}">
  <ds:schemaRefs>
    <ds:schemaRef ds:uri="http://schemas.microsoft.com/sharepoint/v3/contenttype/forms"/>
  </ds:schemaRefs>
</ds:datastoreItem>
</file>

<file path=customXml/itemProps3.xml><?xml version="1.0" encoding="utf-8"?>
<ds:datastoreItem xmlns:ds="http://schemas.openxmlformats.org/officeDocument/2006/customXml" ds:itemID="{BF90D0D0-7C1D-47FF-A2F0-9937AA567A3D}">
  <ds:schemaRefs>
    <ds:schemaRef ds:uri="f38a9e62-092b-44e2-893f-c794f427bb0d"/>
    <ds:schemaRef ds:uri="http://schemas.microsoft.com/office/2006/documentManagement/types"/>
    <ds:schemaRef ds:uri="http://schemas.microsoft.com/office/2006/metadata/properties"/>
    <ds:schemaRef ds:uri="http://purl.org/dc/dcmitype/"/>
    <ds:schemaRef ds:uri="http://www.w3.org/XML/1998/namespace"/>
    <ds:schemaRef ds:uri="http://schemas.microsoft.com/office/infopath/2007/PartnerControls"/>
    <ds:schemaRef ds:uri="http://purl.org/dc/terms/"/>
    <ds:schemaRef ds:uri="http://schemas.openxmlformats.org/package/2006/metadata/core-properties"/>
    <ds:schemaRef ds:uri="f889b4a3-3c2e-4713-85cf-7bc414914016"/>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Bright business presentation</Template>
  <TotalTime>0</TotalTime>
  <Words>1840</Words>
  <Application>Microsoft Office PowerPoint</Application>
  <PresentationFormat>On-screen Show (4:3)</PresentationFormat>
  <Paragraphs>510</Paragraphs>
  <Slides>14</Slides>
  <Notes>12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14</vt:i4>
      </vt:variant>
    </vt:vector>
  </HeadingPairs>
  <TitlesOfParts>
    <vt:vector size="23" baseType="lpstr">
      <vt:lpstr>Arial</vt:lpstr>
      <vt:lpstr>Bodoni MT Black</vt:lpstr>
      <vt:lpstr>Calibri</vt:lpstr>
      <vt:lpstr>Cambria</vt:lpstr>
      <vt:lpstr>Candara</vt:lpstr>
      <vt:lpstr>Corbel</vt:lpstr>
      <vt:lpstr>Georgia</vt:lpstr>
      <vt:lpstr>Times New Roman</vt:lpstr>
      <vt:lpstr>Office Theme</vt:lpstr>
      <vt:lpstr>Government of  the Virgin Islands  Fall Revenue Estimating  Conference Friday, March 25, 2022</vt:lpstr>
      <vt:lpstr>         MISSION STATEMENT</vt:lpstr>
      <vt:lpstr>         DPNR COLLECTIONS</vt:lpstr>
      <vt:lpstr>         SESSION:  General Fund                  Fiscal Years 2021 - 2024</vt:lpstr>
      <vt:lpstr>SPECIAL FUNDS</vt:lpstr>
      <vt:lpstr>        Special Funds  Categories </vt:lpstr>
      <vt:lpstr>         Virgin Islands Coastal Protection Fund</vt:lpstr>
      <vt:lpstr>         Fish and Game Fund</vt:lpstr>
      <vt:lpstr>         Legal Publication  Revolving Fund</vt:lpstr>
      <vt:lpstr>         Natural Resources Reclamation Fund</vt:lpstr>
      <vt:lpstr>         SESSION:  Upcoming Projects</vt:lpstr>
      <vt:lpstr>         SESSION:  Upcoming Projects</vt:lpstr>
      <vt:lpstr>         SESSION:  General Fund                  Fiscal Years 2020 - 2024</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Virgin Islands Bureau of Internal  Revenue’s  Revenue Estimating  Conference Tuesday, October 17, 2020</dc:title>
  <dc:creator/>
  <cp:lastModifiedBy/>
  <cp:revision>1175</cp:revision>
  <dcterms:created xsi:type="dcterms:W3CDTF">2019-10-16T16:54:16Z</dcterms:created>
  <dcterms:modified xsi:type="dcterms:W3CDTF">2022-03-25T14:21:33Z</dcterms:modified>
  <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0x010100FE002D214571A849A8B6CD026E1B7963</vt:lpwstr>
  </property>
</Properties>
</file>