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8" r:id="rId5"/>
    <p:sldId id="261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794E5A8-5104-C622-226A-6A89F72F740B}" v="17" dt="2025-10-02T18:44:23.2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9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a LaPlace" userId="S::leia.laplace@dpnr.vi.gov::def25434-41a7-4923-9639-2f6143b7b2b5" providerId="AD" clId="Web-{2794E5A8-5104-C622-226A-6A89F72F740B}"/>
    <pc:docChg chg="modSld">
      <pc:chgData name="Leia LaPlace" userId="S::leia.laplace@dpnr.vi.gov::def25434-41a7-4923-9639-2f6143b7b2b5" providerId="AD" clId="Web-{2794E5A8-5104-C622-226A-6A89F72F740B}" dt="2025-10-02T18:44:22.916" v="15" actId="20577"/>
      <pc:docMkLst>
        <pc:docMk/>
      </pc:docMkLst>
      <pc:sldChg chg="modSp">
        <pc:chgData name="Leia LaPlace" userId="S::leia.laplace@dpnr.vi.gov::def25434-41a7-4923-9639-2f6143b7b2b5" providerId="AD" clId="Web-{2794E5A8-5104-C622-226A-6A89F72F740B}" dt="2025-10-02T18:44:22.916" v="15" actId="20577"/>
        <pc:sldMkLst>
          <pc:docMk/>
          <pc:sldMk cId="520310594" sldId="258"/>
        </pc:sldMkLst>
        <pc:spChg chg="mod">
          <ac:chgData name="Leia LaPlace" userId="S::leia.laplace@dpnr.vi.gov::def25434-41a7-4923-9639-2f6143b7b2b5" providerId="AD" clId="Web-{2794E5A8-5104-C622-226A-6A89F72F740B}" dt="2025-10-02T18:44:22.916" v="15" actId="20577"/>
          <ac:spMkLst>
            <pc:docMk/>
            <pc:sldMk cId="520310594" sldId="258"/>
            <ac:spMk id="2" creationId="{897C2176-0AF8-9174-B913-88C19CCBBA8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23342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64985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8428757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58173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4897969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679610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54080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21881016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1855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136876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01362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530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458652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241853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9791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479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3302113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60CF38C-F595-4C93-A0D0-746E3BB17D11}" type="datetimeFigureOut">
              <a:rPr lang="en-VI" smtClean="0"/>
              <a:t>10/02/2025</a:t>
            </a:fld>
            <a:endParaRPr lang="en-V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V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F5FE3-0CE2-462D-9D36-47648B666A8A}" type="slidenum">
              <a:rPr lang="en-VI" smtClean="0"/>
              <a:t>‹#›</a:t>
            </a:fld>
            <a:endParaRPr lang="en-VI"/>
          </a:p>
        </p:txBody>
      </p:sp>
    </p:spTree>
    <p:extLst>
      <p:ext uri="{BB962C8B-B14F-4D97-AF65-F5344CB8AC3E}">
        <p14:creationId xmlns:p14="http://schemas.microsoft.com/office/powerpoint/2010/main" val="14384151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C2176-0AF8-9174-B913-88C19CCB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CCZP0008-25: </a:t>
            </a:r>
            <a:r>
              <a:rPr lang="en-US" dirty="0"/>
              <a:t>Aerial photo of site, formerly the Ralph de Chabert Housing Project.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1B830A-2090-5A5B-581D-46E90C1A0C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97" t="12117" r="19123" b="13403"/>
          <a:stretch/>
        </p:blipFill>
        <p:spPr bwMode="auto">
          <a:xfrm>
            <a:off x="3371675" y="2481555"/>
            <a:ext cx="4733233" cy="43764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520310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419B-EDCB-E4D2-C235-E82F60942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B2F9B-0F8B-FB4B-C460-D178E665A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/>
              <a:t>CCZP0008-25: </a:t>
            </a:r>
            <a:r>
              <a:rPr lang="en-US" dirty="0"/>
              <a:t>MapGeo aerial view of property (marked in red)</a:t>
            </a:r>
            <a:br>
              <a:rPr lang="en-VI" dirty="0"/>
            </a:br>
            <a:br>
              <a:rPr lang="en-VI" sz="4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AF34AAE-A0DA-0CE4-C58D-7289AFF989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0" t="18698" r="21981" b="6656"/>
          <a:stretch/>
        </p:blipFill>
        <p:spPr bwMode="auto">
          <a:xfrm>
            <a:off x="1599193" y="1853248"/>
            <a:ext cx="8664597" cy="489232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63696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12B03-8256-82C0-D491-F505A7CE6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CCZP0008-25: </a:t>
            </a:r>
            <a:r>
              <a:rPr lang="en-US" sz="3500" dirty="0"/>
              <a:t>Official Zoning Map No. SCZ-20 (property location indicated by red X)</a:t>
            </a:r>
            <a:endParaRPr lang="en-VI" sz="35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C819C8-E8D6-62C9-B1DC-F65B32DE7E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502" b="13104"/>
          <a:stretch/>
        </p:blipFill>
        <p:spPr bwMode="auto">
          <a:xfrm>
            <a:off x="1035854" y="2223539"/>
            <a:ext cx="9577181" cy="432914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phic 8" descr="Close with solid fill">
            <a:extLst>
              <a:ext uri="{FF2B5EF4-FFF2-40B4-BE49-F238E27FC236}">
                <a16:creationId xmlns:a16="http://schemas.microsoft.com/office/drawing/2014/main" id="{763067CF-FC46-D1E0-1EAA-300C810438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338485">
            <a:off x="3228929" y="3145338"/>
            <a:ext cx="367665" cy="36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694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BA6DE7-A37F-F7F7-8AD8-293CB3A2E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/>
              <a:t>CCZP0008-25: </a:t>
            </a:r>
            <a:br>
              <a:rPr lang="en-V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VI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804424-636B-3F8D-AD0A-AA43029A06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63" t="9194" r="14248" b="7836"/>
          <a:stretch/>
        </p:blipFill>
        <p:spPr bwMode="auto">
          <a:xfrm>
            <a:off x="646111" y="1152983"/>
            <a:ext cx="10236748" cy="56798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37683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f303be76-a21b-435d-acdf-92336853eeb4">
      <Terms xmlns="http://schemas.microsoft.com/office/infopath/2007/PartnerControls"/>
    </lcf76f155ced4ddcb4097134ff3c332f>
    <TaxCatchAll xmlns="801241f0-4896-485f-8b7f-bcfe61e4811a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3DAB832DD9514C890CFED3E2923070" ma:contentTypeVersion="17" ma:contentTypeDescription="Create a new document." ma:contentTypeScope="" ma:versionID="9c2a6e08bc4b17a27ada767828420bc9">
  <xsd:schema xmlns:xsd="http://www.w3.org/2001/XMLSchema" xmlns:xs="http://www.w3.org/2001/XMLSchema" xmlns:p="http://schemas.microsoft.com/office/2006/metadata/properties" xmlns:ns1="http://schemas.microsoft.com/sharepoint/v3" xmlns:ns2="f303be76-a21b-435d-acdf-92336853eeb4" xmlns:ns3="801241f0-4896-485f-8b7f-bcfe61e4811a" targetNamespace="http://schemas.microsoft.com/office/2006/metadata/properties" ma:root="true" ma:fieldsID="703d5c6a111d1ae50ddb3b99e649962f" ns1:_="" ns2:_="" ns3:_="">
    <xsd:import namespace="http://schemas.microsoft.com/sharepoint/v3"/>
    <xsd:import namespace="f303be76-a21b-435d-acdf-92336853eeb4"/>
    <xsd:import namespace="801241f0-4896-485f-8b7f-bcfe61e4811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3be76-a21b-435d-acdf-92336853ee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d16ce7a5-80b3-467b-b812-4570f4befe1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1241f0-4896-485f-8b7f-bcfe61e4811a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8985a9c-afcb-4c80-a371-45031d08e3f1}" ma:internalName="TaxCatchAll" ma:showField="CatchAllData" ma:web="801241f0-4896-485f-8b7f-bcfe61e4811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019F80A-BAB4-4818-9C9F-EB01E2DA6C33}">
  <ds:schemaRefs>
    <ds:schemaRef ds:uri="http://purl.org/dc/dcmitype/"/>
    <ds:schemaRef ds:uri="http://schemas.microsoft.com/office/2006/metadata/properties"/>
    <ds:schemaRef ds:uri="http://purl.org/dc/terms/"/>
    <ds:schemaRef ds:uri="http://www.w3.org/XML/1998/namespace"/>
    <ds:schemaRef ds:uri="http://schemas.microsoft.com/sharepoint/v3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5fee165b-61ad-48b7-a730-e10734a5b554"/>
    <ds:schemaRef ds:uri="cc98b0da-e75b-425e-a63f-6628c6f52b17"/>
    <ds:schemaRef ds:uri="f303be76-a21b-435d-acdf-92336853eeb4"/>
    <ds:schemaRef ds:uri="801241f0-4896-485f-8b7f-bcfe61e4811a"/>
  </ds:schemaRefs>
</ds:datastoreItem>
</file>

<file path=customXml/itemProps2.xml><?xml version="1.0" encoding="utf-8"?>
<ds:datastoreItem xmlns:ds="http://schemas.openxmlformats.org/officeDocument/2006/customXml" ds:itemID="{6ACAFB6F-4C13-43D1-A228-FF18427CC3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4CAE98-0EB7-49EC-8C93-F0D84819E05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f303be76-a21b-435d-acdf-92336853eeb4"/>
    <ds:schemaRef ds:uri="801241f0-4896-485f-8b7f-bcfe61e4811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130</TotalTime>
  <Words>53</Words>
  <Application>Microsoft Office PowerPoint</Application>
  <PresentationFormat>Widescreen</PresentationFormat>
  <Paragraphs>4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Ion</vt:lpstr>
      <vt:lpstr>CCZP0008-25: Aerial photo of site, formerly the Ralph de Chabert Housing Project.  </vt:lpstr>
      <vt:lpstr>CCZP0008-25: MapGeo aerial view of property (marked in red)  </vt:lpstr>
      <vt:lpstr>CCZP0008-25: Official Zoning Map No. SCZ-20 (property location indicated by red X)</vt:lpstr>
      <vt:lpstr>CCZP0008-25: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ZAT-24-1: Photo of current site condition</dc:title>
  <dc:creator>Leia LaPlace</dc:creator>
  <cp:lastModifiedBy>Leia LaPlace</cp:lastModifiedBy>
  <cp:revision>26</cp:revision>
  <dcterms:created xsi:type="dcterms:W3CDTF">2024-01-29T15:11:28Z</dcterms:created>
  <dcterms:modified xsi:type="dcterms:W3CDTF">2025-10-02T18:44:24Z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0x0101009E3DAB832DD9514C890CFED3E2923070</vt:lpwstr>
  </property>
  <property fmtid="{D5CDD505-2E9C-101B-9397-08002B2CF9AE}" pid="3" name="MediaServiceImageTags">
    <vt:lpwstr/>
  </property>
</Properties>
</file>