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5" r:id="rId10"/>
    <p:sldId id="261" r:id="rId11"/>
    <p:sldId id="262" r:id="rId12"/>
    <p:sldId id="266" r:id="rId13"/>
    <p:sldId id="267" r:id="rId14"/>
    <p:sldId id="268" r:id="rId15"/>
    <p:sldId id="269" r:id="rId16"/>
    <p:sldId id="274" r:id="rId17"/>
    <p:sldId id="273" r:id="rId18"/>
    <p:sldId id="272" r:id="rId19"/>
    <p:sldId id="275" r:id="rId20"/>
    <p:sldId id="276" r:id="rId21"/>
    <p:sldId id="277" r:id="rId22"/>
    <p:sldId id="278" r:id="rId23"/>
    <p:sldId id="279" r:id="rId24"/>
    <p:sldId id="280" r:id="rId25"/>
    <p:sldId id="283" r:id="rId26"/>
    <p:sldId id="281" r:id="rId27"/>
    <p:sldId id="263" r:id="rId28"/>
    <p:sldId id="264" r:id="rId29"/>
    <p:sldId id="270" r:id="rId30"/>
    <p:sldId id="271" r:id="rId31"/>
    <p:sldId id="28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101"/>
    <a:srgbClr val="C2B50E"/>
    <a:srgbClr val="482400"/>
    <a:srgbClr val="663300"/>
    <a:srgbClr val="477A2E"/>
    <a:srgbClr val="5B94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F54D01-60EA-42DE-B5D8-1EEE8E611F2A}" v="178" dt="2026-07-13T18:12:45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0CEF5-FD73-5678-6C7B-03B8B600D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63450F-0FFC-53E1-482F-D286A6D844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60E7F-21F8-92E8-D3EE-25F00DD13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A43FF-2130-4494-F1E4-20181B099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78EFC-39DD-52BB-8174-9AEEC5E94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649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9F3C0-E6B9-441A-99FD-449547548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32A68A-43A5-FC50-866F-76F1BB2BD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8D2A3-BB22-D5DF-1F4B-A433B9098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707C-D177-2BA5-C8BA-955FEFBA2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F0F82F-10D3-12B8-A073-AC905E06D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99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7FEA6A-228B-F486-921F-B059615F31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DD5B1-3ABA-3701-294B-C7530BCC3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4A1D7-1C82-CAB0-61D4-A4A0E33B5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C9214-B502-7A58-4BCE-21BCD2EE1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03DF9-E3FF-8CD2-48AC-159EA68D8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526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5A534-7E83-BB40-3C02-2CA423B5A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54C7A-15FC-B028-E12E-CD7BE5060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524101-F1E5-D9C0-1810-AF6C16AB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3F8EC-B116-21F3-B94C-529D56688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3BA8B-8219-6418-74A8-9E9A2B6C3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70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8756C-FAC1-BA06-B8FB-F32005406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AFB2B1-FEF7-C19A-5DC6-715141602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01C2D-8799-5AFE-E4CA-C48F7D1B3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BAD46-63C1-BEED-FD46-7B7E550DF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BFE2E-D98F-184E-948F-3835738CE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843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270A-1607-D88B-BE93-AEAC6EB76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D0969-C25D-66B2-9B6C-41C21C9E86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4DB5E2-0E17-3289-2E13-97422B976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7F0AAD-69FD-5161-C082-95782FBD7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705EE-AB7E-1D02-FDB5-63AE26799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1E011B-174E-D10F-CC08-2967897E5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50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5E1DA-5A4D-4841-DC23-4756B775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4AC25-94E6-E8C0-8DA7-6DCED27B2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38A5B-4B71-A5E7-4714-2D7320A1F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19E0B1-50CE-913A-9359-1AD48F6AF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F9756F-6DD2-D0FF-CB90-665A6694D3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2B6D8A-5FAE-E6F2-6FE9-E7A1A2618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0AF5A5-AC81-ED43-1B05-54FB55BFF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4D7F7B-9F65-26EE-E2AA-0149CB946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27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9C699-C9DF-86C6-7409-5F820A1DD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FABFF3-7D4E-8F98-3B24-9C6A94274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3C4BED-950A-7859-1916-7449DA80A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325D37-254C-366A-B104-7EB62BD48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051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DB926-7299-27B5-97F5-5AC2E06EF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B62918-1C92-C6C2-D909-B7786F4A9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B660B-341C-AD0E-9E64-566C398E4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36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C2C06-3C8D-4094-CB11-F2626BC5E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C6DA7-E67F-4F2C-DE81-86D9FA24B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DD9B4A-8AB4-DCEB-D6DE-E44606FE2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646F0C-6C9A-F379-CFB9-A028DD58D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E493D-8FC4-D426-7D3B-374F25EC4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E940FF-D21A-C480-DC4E-6045B3A52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37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7C8F5-0F8E-6C0B-3C64-0A4130FE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F758D0-4D1A-98A7-9671-DFE4B4862D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9EC236-FA1B-FB87-3AE9-9C79609BB1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DAF051-23B0-A3C6-E026-4AD7E2934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759C0-3BFD-E1B4-A4C6-874307FFD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35E74-AD9C-F76A-66EA-57012A0B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49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8E75BC-71F7-5E48-221B-F1A17A72F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061EC8-3F02-7B5B-5F64-B24797A9C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E760A-D811-C0F9-353F-5D75AB349F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72F3A2-CBE3-4701-AB1D-036B62CCD21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5BD54-B923-6344-660F-5B4555814B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A1C4F-0DE9-3043-5AD1-546BF13EC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3B8570-FB40-4AED-970A-0C58CB2B6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6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7" Type="http://schemas.openxmlformats.org/officeDocument/2006/relationships/image" Target="../media/image107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21.jpeg"/><Relationship Id="rId7" Type="http://schemas.openxmlformats.org/officeDocument/2006/relationships/hyperlink" Target="https://www.facebook.com/Juanita-Gardine-Elementary-School-392822627989389/?__cft__%5b0%5d=AZYbEjctGmR635vKo2jUxlir-DACOXKMO8WOTiSzcjiruJOE-5tpXlJkP10O-fmVTlBem6rQVv3I0KykMyp4CByrwFWpySI8qEzQOXukOi8vSOSOMzwXkHbMOvGbkNVvvhGQvInUJ2ixtOMB5YsklgHHMLyMABj0fxn5GI4Fbp58w1-8bv6202QeyHyVfnHw07lzUkW1bM5gwqIW_NrfsML0&amp;__tn__=kK-R" TargetMode="External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facebook.com/Pearl-B-Larsen-Elementary-School-1356445837831727/?__cft__%5b0%5d=AZYbEjctGmR635vKo2jUxlir-DACOXKMO8WOTiSzcjiruJOE-5tpXlJkP10O-fmVTlBem6rQVv3I0KykMyp4CByrwFWpySI8qEzQOXukOi8vSOSOMzwXkHbMOvGbkNVvvhGQvInUJ2ixtOMB5YsklgHHMLyMABj0fxn5GI4Fbp58w1-8bv6202QeyHyVfnHw07lzUkW1bM5gwqIW_NrfsML0&amp;__tn__=kK-R" TargetMode="External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2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jpeg"/><Relationship Id="rId7" Type="http://schemas.openxmlformats.org/officeDocument/2006/relationships/hyperlink" Target="https://www.facebook.com/Julius-E-Sprauve-School-143057775724805/?__cft__%5b0%5d=AZZISP2ZaF0QdbVrybV44aho1F3gMstoMsu4HDDn5lXgKcBTj13ZWZ2WeU0n1zYiaX24TlleV1Xpu8fPyw5rGY_YWxvcpG1bzsIemWa3Hr9ktddm4LpJdy7JqJ6jCdhrYtdXiqI8O6RBmyTsbu1JpHqYDMbNelydHZacdGTdCfw05aelTRkjjQoMel2hpt0qBq-5FgHec7lrlofSR5-8JVX7&amp;__tn__=kK-R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hyperlink" Target="https://www.facebook.com/JosephAGomezElementarySchool?__cft__%5b0%5d=AZaHK6QuEZ7CvhbpnTdm-iipSzdREfBXw9-sAeJhJlkEDb3hIUj0w66iDhWJ0HeUSVsgDOuK-QiN9T9w_T9e5wDtzMk1WfD76ISi-8luT0_PK1qMKafmiWiu1pivtgKBz6dO_ekKdovoqnSJOavcyaZVAwWd6ZbKM0pa6XUxfS2dNA&amp;__tn__=-%5dK-R" TargetMode="External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043017B7-DB56-477D-A4AE-8EC1B3C99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C03DB1-C52B-E995-B9BC-6FAB94925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1384" y="679730"/>
            <a:ext cx="4171994" cy="3932729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Agency FB" panose="020B0503020202020204" pitchFamily="34" charset="0"/>
              </a:rPr>
              <a:t>Bureau of School Construction </a:t>
            </a:r>
            <a:br>
              <a:rPr lang="en-US" dirty="0">
                <a:latin typeface="Agency FB" panose="020B0503020202020204" pitchFamily="34" charset="0"/>
              </a:rPr>
            </a:br>
            <a:r>
              <a:rPr lang="en-US" dirty="0">
                <a:latin typeface="Agency FB" panose="020B0503020202020204" pitchFamily="34" charset="0"/>
              </a:rPr>
              <a:t>(BSCM) 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Subtitle 4">
            <a:extLst>
              <a:ext uri="{FF2B5EF4-FFF2-40B4-BE49-F238E27FC236}">
                <a16:creationId xmlns:a16="http://schemas.microsoft.com/office/drawing/2014/main" id="{19FE84D4-B759-8C0D-CFE3-B59DEE13C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1383" y="5227455"/>
            <a:ext cx="3876085" cy="857461"/>
          </a:xfrm>
        </p:spPr>
        <p:txBody>
          <a:bodyPr>
            <a:normAutofit/>
          </a:bodyPr>
          <a:lstStyle/>
          <a:p>
            <a:pPr algn="l"/>
            <a:r>
              <a:rPr lang="en-US"/>
              <a:t>Take A Look At Our Amazing Summer Workers In Action!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No photo description available.">
            <a:extLst>
              <a:ext uri="{FF2B5EF4-FFF2-40B4-BE49-F238E27FC236}">
                <a16:creationId xmlns:a16="http://schemas.microsoft.com/office/drawing/2014/main" id="{AC7E04D8-7574-65AF-8F26-9B2F2B46D2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420" b="-3"/>
          <a:stretch>
            <a:fillRect/>
          </a:stretch>
        </p:blipFill>
        <p:spPr>
          <a:xfrm>
            <a:off x="942597" y="612553"/>
            <a:ext cx="5608830" cy="563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54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8B0215-DFA2-100A-3A56-874667C46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" b="36504"/>
          <a:stretch>
            <a:fillRect/>
          </a:stretch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6EE8E4-AD2B-47E0-D03C-923FD18A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241" r="-3" b="20263"/>
          <a:stretch>
            <a:fillRect/>
          </a:stretch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F44687-FAD5-4563-E949-2128CE295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095" r="14864"/>
          <a:stretch>
            <a:fillRect/>
          </a:stretch>
        </p:blipFill>
        <p:spPr>
          <a:xfrm>
            <a:off x="4094479" y="10"/>
            <a:ext cx="4014047" cy="685799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B13106-4929-A914-7C56-FA168791F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144" r="-2" b="47314"/>
          <a:stretch>
            <a:fillRect/>
          </a:stretch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9056B2-216F-7A7A-F74C-9620D9316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" b="36333"/>
          <a:stretch>
            <a:fillRect/>
          </a:stretch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01577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B2128C9-F999-4E12-BA9C-92A4D2361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DB3959-6614-DD9F-1BB8-9D037F58C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1636" y="835785"/>
            <a:ext cx="4802240" cy="334333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Abadi" panose="020B0604020104020204" pitchFamily="34" charset="0"/>
              </a:rPr>
              <a:t>Yvonne </a:t>
            </a:r>
            <a:r>
              <a:rPr lang="en-US" sz="4800" kern="1200" dirty="0" err="1">
                <a:solidFill>
                  <a:schemeClr val="tx1"/>
                </a:solidFill>
                <a:latin typeface="Abadi" panose="020B0604020104020204" pitchFamily="34" charset="0"/>
              </a:rPr>
              <a:t>E.Milliner</a:t>
            </a:r>
            <a:r>
              <a:rPr lang="en-US" sz="4800" kern="1200" dirty="0">
                <a:solidFill>
                  <a:schemeClr val="tx1"/>
                </a:solidFill>
                <a:latin typeface="Abadi" panose="020B0604020104020204" pitchFamily="34" charset="0"/>
              </a:rPr>
              <a:t> Bowsky Elementary School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0A0580-A30D-B66E-B0D6-E52CC92F9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20" r="-4" b="33233"/>
          <a:stretch>
            <a:fillRect/>
          </a:stretch>
        </p:blipFill>
        <p:spPr>
          <a:xfrm>
            <a:off x="-1" y="2"/>
            <a:ext cx="3003123" cy="16715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A1AD7B-3CAE-8984-C6F8-917F2D48C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857" r="-3" b="27967"/>
          <a:stretch>
            <a:fillRect/>
          </a:stretch>
        </p:blipFill>
        <p:spPr>
          <a:xfrm>
            <a:off x="20" y="1843280"/>
            <a:ext cx="3003103" cy="20491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9F5C9F-A4B9-DC0C-F59C-7C3BDAB46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751" r="-4" b="25964"/>
          <a:stretch>
            <a:fillRect/>
          </a:stretch>
        </p:blipFill>
        <p:spPr>
          <a:xfrm>
            <a:off x="3180257" y="-1"/>
            <a:ext cx="3016307" cy="2223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FEA651-CC4C-3295-EC7F-648232138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706" r="-4" b="11913"/>
          <a:stretch>
            <a:fillRect/>
          </a:stretch>
        </p:blipFill>
        <p:spPr>
          <a:xfrm>
            <a:off x="-1" y="4079988"/>
            <a:ext cx="3003123" cy="2778013"/>
          </a:xfrm>
          <a:prstGeom prst="rect">
            <a:avLst/>
          </a:prstGeom>
        </p:spPr>
      </p:pic>
      <p:pic>
        <p:nvPicPr>
          <p:cNvPr id="9" name="Picture 8" descr="No photo description available.">
            <a:extLst>
              <a:ext uri="{FF2B5EF4-FFF2-40B4-BE49-F238E27FC236}">
                <a16:creationId xmlns:a16="http://schemas.microsoft.com/office/drawing/2014/main" id="{091A92D9-9A72-883C-E156-ADD1E728BC8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6374" r="-4" b="32341"/>
          <a:stretch>
            <a:fillRect/>
          </a:stretch>
        </p:blipFill>
        <p:spPr>
          <a:xfrm>
            <a:off x="3180256" y="2395059"/>
            <a:ext cx="3016307" cy="2062461"/>
          </a:xfrm>
          <a:prstGeom prst="rect">
            <a:avLst/>
          </a:prstGeom>
        </p:spPr>
      </p:pic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F806C30F-97D6-8500-8673-14BD954FAA2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-4" b="44311"/>
          <a:stretch>
            <a:fillRect/>
          </a:stretch>
        </p:blipFill>
        <p:spPr>
          <a:xfrm>
            <a:off x="3180257" y="4618395"/>
            <a:ext cx="3016307" cy="223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3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 photo description available.">
            <a:extLst>
              <a:ext uri="{FF2B5EF4-FFF2-40B4-BE49-F238E27FC236}">
                <a16:creationId xmlns:a16="http://schemas.microsoft.com/office/drawing/2014/main" id="{ED145F43-74D3-22FA-9339-E4A904F4CE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402" r="2" b="35839"/>
          <a:stretch>
            <a:fillRect/>
          </a:stretch>
        </p:blipFill>
        <p:spPr>
          <a:xfrm>
            <a:off x="4166505" y="10"/>
            <a:ext cx="4444096" cy="3067040"/>
          </a:xfrm>
          <a:prstGeom prst="rect">
            <a:avLst/>
          </a:prstGeom>
        </p:spPr>
      </p:pic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21E46C68-DD4D-94BA-E745-AA1F971088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339" b="41966"/>
          <a:stretch>
            <a:fillRect/>
          </a:stretch>
        </p:blipFill>
        <p:spPr>
          <a:xfrm>
            <a:off x="-1" y="3790950"/>
            <a:ext cx="8305800" cy="3067051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May be an image of studying">
            <a:extLst>
              <a:ext uri="{FF2B5EF4-FFF2-40B4-BE49-F238E27FC236}">
                <a16:creationId xmlns:a16="http://schemas.microsoft.com/office/drawing/2014/main" id="{8C9FA4D4-3A63-CD16-2E11-BC5BB2E580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664" r="2" b="14799"/>
          <a:stretch>
            <a:fillRect/>
          </a:stretch>
        </p:blipFill>
        <p:spPr>
          <a:xfrm>
            <a:off x="1" y="2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4FB21BCE-2662-2939-0FEC-2750FCB910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459" r="-1" b="20055"/>
          <a:stretch>
            <a:fillRect/>
          </a:stretch>
        </p:blipFill>
        <p:spPr>
          <a:xfrm>
            <a:off x="6283728" y="1699213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227931A0-3A62-E8F6-5A1A-3728C3B590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" b="25002"/>
          <a:stretch>
            <a:fillRect/>
          </a:stretch>
        </p:blipFill>
        <p:spPr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EFE9E4D-D93B-4B04-A3B5-234F5DBB9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2313" y="-1"/>
            <a:ext cx="4444096" cy="3211788"/>
          </a:xfrm>
          <a:custGeom>
            <a:avLst/>
            <a:gdLst>
              <a:gd name="connsiteX0" fmla="*/ 5102 w 4444096"/>
              <a:gd name="connsiteY0" fmla="*/ 0 h 3211788"/>
              <a:gd name="connsiteX1" fmla="*/ 4444096 w 4444096"/>
              <a:gd name="connsiteY1" fmla="*/ 0 h 3211788"/>
              <a:gd name="connsiteX2" fmla="*/ 4444096 w 4444096"/>
              <a:gd name="connsiteY2" fmla="*/ 2908319 h 3211788"/>
              <a:gd name="connsiteX3" fmla="*/ 4321598 w 4444096"/>
              <a:gd name="connsiteY3" fmla="*/ 2967330 h 3211788"/>
              <a:gd name="connsiteX4" fmla="*/ 3110753 w 4444096"/>
              <a:gd name="connsiteY4" fmla="*/ 3211788 h 3211788"/>
              <a:gd name="connsiteX5" fmla="*/ 0 w 4444096"/>
              <a:gd name="connsiteY5" fmla="*/ 101035 h 321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4096" h="3211788">
                <a:moveTo>
                  <a:pt x="5102" y="0"/>
                </a:moveTo>
                <a:lnTo>
                  <a:pt x="4444096" y="0"/>
                </a:lnTo>
                <a:lnTo>
                  <a:pt x="4444096" y="2908319"/>
                </a:lnTo>
                <a:lnTo>
                  <a:pt x="4321598" y="2967330"/>
                </a:lnTo>
                <a:cubicBezTo>
                  <a:pt x="3949433" y="3124742"/>
                  <a:pt x="3540258" y="3211788"/>
                  <a:pt x="3110753" y="3211788"/>
                </a:cubicBezTo>
                <a:cubicBezTo>
                  <a:pt x="1392732" y="3211788"/>
                  <a:pt x="0" y="1819056"/>
                  <a:pt x="0" y="1010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 descr="May be an image of text">
            <a:extLst>
              <a:ext uri="{FF2B5EF4-FFF2-40B4-BE49-F238E27FC236}">
                <a16:creationId xmlns:a16="http://schemas.microsoft.com/office/drawing/2014/main" id="{F8B229E1-0FA6-7DD0-1AA0-667F1144819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7306" b="29300"/>
          <a:stretch>
            <a:fillRect/>
          </a:stretch>
        </p:blipFill>
        <p:spPr>
          <a:xfrm>
            <a:off x="7928700" y="-1"/>
            <a:ext cx="4277711" cy="3045402"/>
          </a:xfrm>
          <a:custGeom>
            <a:avLst/>
            <a:gdLst/>
            <a:ahLst/>
            <a:cxnLst/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9537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7336F7B-7038-4227-BCAC-E417CC3F6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54560207-E913-3C53-D02B-46B7627387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52" r="3" b="29469"/>
          <a:stretch>
            <a:fillRect/>
          </a:stretch>
        </p:blipFill>
        <p:spPr>
          <a:xfrm>
            <a:off x="196731" y="175147"/>
            <a:ext cx="3792174" cy="31743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9AC673-CA0F-7D55-4A98-C79380611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64" r="3" b="33258"/>
          <a:stretch>
            <a:fillRect/>
          </a:stretch>
        </p:blipFill>
        <p:spPr>
          <a:xfrm>
            <a:off x="4209091" y="175147"/>
            <a:ext cx="3792174" cy="3174339"/>
          </a:xfrm>
          <a:prstGeom prst="rect">
            <a:avLst/>
          </a:prstGeom>
        </p:spPr>
      </p:pic>
      <p:pic>
        <p:nvPicPr>
          <p:cNvPr id="7" name="Picture 6" descr="May be an image of one or more people and text that says 'WALK us'">
            <a:extLst>
              <a:ext uri="{FF2B5EF4-FFF2-40B4-BE49-F238E27FC236}">
                <a16:creationId xmlns:a16="http://schemas.microsoft.com/office/drawing/2014/main" id="{29A7ED2D-A4D0-9B29-1850-FF9BC4A7E6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025" r="3" b="31196"/>
          <a:stretch>
            <a:fillRect/>
          </a:stretch>
        </p:blipFill>
        <p:spPr>
          <a:xfrm>
            <a:off x="8194217" y="175147"/>
            <a:ext cx="3792174" cy="31743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548F19-5B91-8266-ACA2-8EA5D2EFC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303" r="3" b="30976"/>
          <a:stretch>
            <a:fillRect/>
          </a:stretch>
        </p:blipFill>
        <p:spPr>
          <a:xfrm>
            <a:off x="191088" y="3508511"/>
            <a:ext cx="3792174" cy="31714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1AE5FB9-8288-DEDB-EC91-65F5EFE92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387" r="3" b="25892"/>
          <a:stretch>
            <a:fillRect/>
          </a:stretch>
        </p:blipFill>
        <p:spPr>
          <a:xfrm>
            <a:off x="4203448" y="3508511"/>
            <a:ext cx="3792174" cy="3171426"/>
          </a:xfrm>
          <a:prstGeom prst="rect">
            <a:avLst/>
          </a:prstGeom>
        </p:spPr>
      </p:pic>
      <p:pic>
        <p:nvPicPr>
          <p:cNvPr id="6" name="Picture 5" descr="No photo description available.">
            <a:extLst>
              <a:ext uri="{FF2B5EF4-FFF2-40B4-BE49-F238E27FC236}">
                <a16:creationId xmlns:a16="http://schemas.microsoft.com/office/drawing/2014/main" id="{B249707F-1A3D-B08E-33AD-7E60EFA6258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" b="37279"/>
          <a:stretch>
            <a:fillRect/>
          </a:stretch>
        </p:blipFill>
        <p:spPr>
          <a:xfrm>
            <a:off x="8188574" y="3508511"/>
            <a:ext cx="3792174" cy="317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18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DA7BC253-E966-AF5C-90ED-84AF7D930E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211" r="12150" b="-3"/>
          <a:stretch>
            <a:fillRect/>
          </a:stretch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21F326C0-6E6D-206D-6129-89F11E0670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563" r="192" b="-3"/>
          <a:stretch>
            <a:fillRect/>
          </a:stretch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4" name="Picture 3" descr="May be an image of text">
            <a:extLst>
              <a:ext uri="{FF2B5EF4-FFF2-40B4-BE49-F238E27FC236}">
                <a16:creationId xmlns:a16="http://schemas.microsoft.com/office/drawing/2014/main" id="{7C3493AD-FA6D-5410-47B8-CF29902BE3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631" r="4613" b="-3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33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85129-8E8D-C580-1548-C06969C0D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921823"/>
            <a:ext cx="4937937" cy="11471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kern="1200" dirty="0">
                <a:solidFill>
                  <a:schemeClr val="tx1"/>
                </a:solidFill>
                <a:latin typeface="Abadi" panose="020B0604020104020204" pitchFamily="34" charset="0"/>
              </a:rPr>
              <a:t>Jane E. Tuitt Elementary School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5CDB25-EEE6-2323-9F2F-633487D89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412" r="1" b="27795"/>
          <a:stretch>
            <a:fillRect/>
          </a:stretch>
        </p:blipFill>
        <p:spPr>
          <a:xfrm>
            <a:off x="1246572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83CADA-19DF-B731-17DD-212E12DF2A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48" r="1" b="2249"/>
          <a:stretch>
            <a:fillRect/>
          </a:stretch>
        </p:blipFill>
        <p:spPr>
          <a:xfrm>
            <a:off x="-1" y="2288330"/>
            <a:ext cx="356463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9207" y="303879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20267F5-D4E6-477A-A590-81F2ABD1B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109" y="2382976"/>
            <a:ext cx="1920240" cy="1920240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DA5E3C82-ACC9-07E1-98EF-25C9292A0F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549" r="-2" b="949"/>
          <a:stretch>
            <a:fillRect/>
          </a:stretch>
        </p:blipFill>
        <p:spPr>
          <a:xfrm>
            <a:off x="3749701" y="2547568"/>
            <a:ext cx="1591056" cy="1591056"/>
          </a:xfrm>
          <a:custGeom>
            <a:avLst/>
            <a:gdLst/>
            <a:ahLst/>
            <a:cxnLst/>
            <a:rect l="l" t="t" r="r" b="b"/>
            <a:pathLst>
              <a:path w="1591056" h="1591056">
                <a:moveTo>
                  <a:pt x="795528" y="0"/>
                </a:moveTo>
                <a:cubicBezTo>
                  <a:pt x="1234886" y="0"/>
                  <a:pt x="1591056" y="356170"/>
                  <a:pt x="1591056" y="795528"/>
                </a:cubicBezTo>
                <a:cubicBezTo>
                  <a:pt x="1591056" y="1234886"/>
                  <a:pt x="1234886" y="1591056"/>
                  <a:pt x="795528" y="1591056"/>
                </a:cubicBezTo>
                <a:cubicBezTo>
                  <a:pt x="356170" y="1591056"/>
                  <a:pt x="0" y="1234886"/>
                  <a:pt x="0" y="795528"/>
                </a:cubicBezTo>
                <a:cubicBezTo>
                  <a:pt x="0" y="356170"/>
                  <a:pt x="356170" y="0"/>
                  <a:pt x="795528" y="0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E49468-3AFB-76FB-7695-85CC0C4B7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2" b="24999"/>
          <a:stretch>
            <a:fillRect/>
          </a:stretch>
        </p:blipFill>
        <p:spPr>
          <a:xfrm>
            <a:off x="5593799" y="468471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55B98DEC-889C-A8E6-ABF4-FE3B2C0CF6D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5868" b="7114"/>
          <a:stretch>
            <a:fillRect/>
          </a:stretch>
        </p:blipFill>
        <p:spPr>
          <a:xfrm>
            <a:off x="8918761" y="-4330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45A48D-B435-9AB7-5AFF-678005B1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6115" r="4" b="4"/>
          <a:stretch>
            <a:fillRect/>
          </a:stretch>
        </p:blipFill>
        <p:spPr>
          <a:xfrm>
            <a:off x="9363238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947973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EDB09A-4359-30DF-A465-6183796C0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kern="1200" dirty="0">
                <a:solidFill>
                  <a:srgbClr val="FFFFFF"/>
                </a:solidFill>
                <a:latin typeface="Abadi" panose="020B0604020104020204" pitchFamily="34" charset="0"/>
              </a:rPr>
              <a:t>Edith Williams Alternative Academy (EWAA)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5C4F55-53C8-48E1-6EA6-683651AD3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460" r="3" b="44834"/>
          <a:stretch>
            <a:fillRect/>
          </a:stretch>
        </p:blipFill>
        <p:spPr>
          <a:xfrm>
            <a:off x="317636" y="321734"/>
            <a:ext cx="3797570" cy="20105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DCD651-3DE9-5AE5-12CF-7F3718BD9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716" r="1" b="1"/>
          <a:stretch>
            <a:fillRect/>
          </a:stretch>
        </p:blipFill>
        <p:spPr>
          <a:xfrm>
            <a:off x="4202549" y="321732"/>
            <a:ext cx="3793472" cy="41113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B7E356-4D3D-B511-0089-BD43F14EE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528" b="44770"/>
          <a:stretch>
            <a:fillRect/>
          </a:stretch>
        </p:blipFill>
        <p:spPr>
          <a:xfrm>
            <a:off x="8086176" y="321733"/>
            <a:ext cx="3797984" cy="20105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9DC7F2-E288-F99A-8D18-B87A4557D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022" r="-2" b="42176"/>
          <a:stretch>
            <a:fillRect/>
          </a:stretch>
        </p:blipFill>
        <p:spPr>
          <a:xfrm>
            <a:off x="317634" y="2422097"/>
            <a:ext cx="3794760" cy="2013804"/>
          </a:xfrm>
          <a:prstGeom prst="rect">
            <a:avLst/>
          </a:prstGeom>
        </p:spPr>
      </p:pic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A26E11CC-FDA9-A1C3-BC23-7D258AC0A6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4815" b="45671"/>
          <a:stretch>
            <a:fillRect/>
          </a:stretch>
        </p:blipFill>
        <p:spPr>
          <a:xfrm>
            <a:off x="8082952" y="2431705"/>
            <a:ext cx="3797983" cy="2000947"/>
          </a:xfrm>
          <a:prstGeom prst="rect">
            <a:avLst/>
          </a:prstGeom>
        </p:spPr>
      </p:pic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547A1369-407F-5303-0CC1-EFCE279E696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3987" r="-2" b="36275"/>
          <a:stretch>
            <a:fillRect/>
          </a:stretch>
        </p:blipFill>
        <p:spPr>
          <a:xfrm>
            <a:off x="317634" y="4525716"/>
            <a:ext cx="3794760" cy="2010551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71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7336F7B-7038-4227-BCAC-E417CC3F6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ay be an image of light switch and text">
            <a:extLst>
              <a:ext uri="{FF2B5EF4-FFF2-40B4-BE49-F238E27FC236}">
                <a16:creationId xmlns:a16="http://schemas.microsoft.com/office/drawing/2014/main" id="{973EB427-BE29-2270-B340-01421DF0B7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76" r="3" b="31045"/>
          <a:stretch>
            <a:fillRect/>
          </a:stretch>
        </p:blipFill>
        <p:spPr>
          <a:xfrm>
            <a:off x="196731" y="175147"/>
            <a:ext cx="3792174" cy="3174339"/>
          </a:xfrm>
          <a:prstGeom prst="rect">
            <a:avLst/>
          </a:prstGeom>
        </p:spPr>
      </p:pic>
      <p:pic>
        <p:nvPicPr>
          <p:cNvPr id="5" name="Picture 4" descr="May be an image of text">
            <a:extLst>
              <a:ext uri="{FF2B5EF4-FFF2-40B4-BE49-F238E27FC236}">
                <a16:creationId xmlns:a16="http://schemas.microsoft.com/office/drawing/2014/main" id="{F059534A-CA41-9EAE-FD29-238CF84E58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" b="37221"/>
          <a:stretch>
            <a:fillRect/>
          </a:stretch>
        </p:blipFill>
        <p:spPr>
          <a:xfrm>
            <a:off x="4209091" y="175147"/>
            <a:ext cx="3792174" cy="3174339"/>
          </a:xfrm>
          <a:prstGeom prst="rect">
            <a:avLst/>
          </a:prstGeom>
        </p:spPr>
      </p:pic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FB21C6CB-8DA5-2C64-2314-09DBA25F19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721" r="3" b="30500"/>
          <a:stretch>
            <a:fillRect/>
          </a:stretch>
        </p:blipFill>
        <p:spPr>
          <a:xfrm>
            <a:off x="8194217" y="175147"/>
            <a:ext cx="3792174" cy="3174339"/>
          </a:xfrm>
          <a:prstGeom prst="rect">
            <a:avLst/>
          </a:prstGeom>
        </p:spPr>
      </p:pic>
      <p:pic>
        <p:nvPicPr>
          <p:cNvPr id="4" name="Picture 3" descr="May be an image of flute and clarinet">
            <a:extLst>
              <a:ext uri="{FF2B5EF4-FFF2-40B4-BE49-F238E27FC236}">
                <a16:creationId xmlns:a16="http://schemas.microsoft.com/office/drawing/2014/main" id="{E548392E-B5A3-F688-6D84-DA5FE0869C7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340" r="3" b="30939"/>
          <a:stretch>
            <a:fillRect/>
          </a:stretch>
        </p:blipFill>
        <p:spPr>
          <a:xfrm>
            <a:off x="191088" y="3508511"/>
            <a:ext cx="3792174" cy="3171426"/>
          </a:xfrm>
          <a:prstGeom prst="rect">
            <a:avLst/>
          </a:prstGeom>
        </p:spPr>
      </p:pic>
      <p:pic>
        <p:nvPicPr>
          <p:cNvPr id="6" name="Picture 5" descr="No photo description available.">
            <a:extLst>
              <a:ext uri="{FF2B5EF4-FFF2-40B4-BE49-F238E27FC236}">
                <a16:creationId xmlns:a16="http://schemas.microsoft.com/office/drawing/2014/main" id="{33692B78-1257-D007-5AC6-85FDD0843D2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847" r="3" b="29432"/>
          <a:stretch>
            <a:fillRect/>
          </a:stretch>
        </p:blipFill>
        <p:spPr>
          <a:xfrm>
            <a:off x="4203448" y="3508511"/>
            <a:ext cx="3792174" cy="3171426"/>
          </a:xfrm>
          <a:prstGeom prst="rect">
            <a:avLst/>
          </a:prstGeom>
        </p:spPr>
      </p:pic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EEE5CE77-365C-BBCC-1A9D-5B436C414C8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" b="37279"/>
          <a:stretch>
            <a:fillRect/>
          </a:stretch>
        </p:blipFill>
        <p:spPr>
          <a:xfrm>
            <a:off x="8188574" y="3508511"/>
            <a:ext cx="3792174" cy="317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3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C4A28490-BD61-44C3-768F-66D31DAD6E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53" r="-2" b="-2"/>
          <a:stretch>
            <a:fillRect/>
          </a:stretch>
        </p:blipFill>
        <p:spPr>
          <a:xfrm>
            <a:off x="196731" y="166533"/>
            <a:ext cx="3809612" cy="6524936"/>
          </a:xfrm>
          <a:prstGeom prst="rect">
            <a:avLst/>
          </a:prstGeom>
        </p:spPr>
      </p:pic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5405BFF8-C47C-0B75-C7DA-E1C7FD290D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396" b="-2"/>
          <a:stretch>
            <a:fillRect/>
          </a:stretch>
        </p:blipFill>
        <p:spPr>
          <a:xfrm>
            <a:off x="4196497" y="166533"/>
            <a:ext cx="3797618" cy="6524936"/>
          </a:xfrm>
          <a:prstGeom prst="rect">
            <a:avLst/>
          </a:prstGeom>
        </p:spPr>
      </p:pic>
      <p:pic>
        <p:nvPicPr>
          <p:cNvPr id="2" name="Picture 1" descr="No photo description available.">
            <a:extLst>
              <a:ext uri="{FF2B5EF4-FFF2-40B4-BE49-F238E27FC236}">
                <a16:creationId xmlns:a16="http://schemas.microsoft.com/office/drawing/2014/main" id="{6B02A89E-3271-FB62-5342-1F3034CA9F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318" r="2" b="29675"/>
          <a:stretch>
            <a:fillRect/>
          </a:stretch>
        </p:blipFill>
        <p:spPr>
          <a:xfrm>
            <a:off x="8183346" y="166533"/>
            <a:ext cx="3822808" cy="3160653"/>
          </a:xfrm>
          <a:prstGeom prst="rect">
            <a:avLst/>
          </a:prstGeom>
        </p:spPr>
      </p:pic>
      <p:pic>
        <p:nvPicPr>
          <p:cNvPr id="4" name="Picture 3" descr="May be an image of body of water">
            <a:extLst>
              <a:ext uri="{FF2B5EF4-FFF2-40B4-BE49-F238E27FC236}">
                <a16:creationId xmlns:a16="http://schemas.microsoft.com/office/drawing/2014/main" id="{16DCF68B-A206-47C5-04AC-AC2A3F91BA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" b="37520"/>
          <a:stretch>
            <a:fillRect/>
          </a:stretch>
        </p:blipFill>
        <p:spPr>
          <a:xfrm>
            <a:off x="8183346" y="3506741"/>
            <a:ext cx="3822808" cy="318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0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6B6FF-A590-24F6-4D9C-2BAEAE600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921823"/>
            <a:ext cx="4937937" cy="11471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Joseph Sibilly Elementary School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3EFE4C-47D6-328A-1EFB-FD4CB98DA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44" r="-3" b="49161"/>
          <a:stretch>
            <a:fillRect/>
          </a:stretch>
        </p:blipFill>
        <p:spPr>
          <a:xfrm>
            <a:off x="1246572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F91CAC29-E143-4F4B-6CA4-9F1D395A90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" b="3853"/>
          <a:stretch>
            <a:fillRect/>
          </a:stretch>
        </p:blipFill>
        <p:spPr>
          <a:xfrm>
            <a:off x="-1" y="2288330"/>
            <a:ext cx="356463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9207" y="303879"/>
            <a:ext cx="3182112" cy="3182112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20267F5-D4E6-477A-A590-81F2ABD1B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109" y="2382976"/>
            <a:ext cx="1920240" cy="1920240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46CB0D-C018-856B-A5D9-B25C9361B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950" r="9" b="4057"/>
          <a:stretch>
            <a:fillRect/>
          </a:stretch>
        </p:blipFill>
        <p:spPr>
          <a:xfrm>
            <a:off x="3749701" y="2547568"/>
            <a:ext cx="1591056" cy="1591056"/>
          </a:xfrm>
          <a:custGeom>
            <a:avLst/>
            <a:gdLst/>
            <a:ahLst/>
            <a:cxnLst/>
            <a:rect l="l" t="t" r="r" b="b"/>
            <a:pathLst>
              <a:path w="1591056" h="1591056">
                <a:moveTo>
                  <a:pt x="795528" y="0"/>
                </a:moveTo>
                <a:cubicBezTo>
                  <a:pt x="1234886" y="0"/>
                  <a:pt x="1591056" y="356170"/>
                  <a:pt x="1591056" y="795528"/>
                </a:cubicBezTo>
                <a:cubicBezTo>
                  <a:pt x="1591056" y="1234886"/>
                  <a:pt x="1234886" y="1591056"/>
                  <a:pt x="795528" y="1591056"/>
                </a:cubicBezTo>
                <a:cubicBezTo>
                  <a:pt x="356170" y="1591056"/>
                  <a:pt x="0" y="1234886"/>
                  <a:pt x="0" y="795528"/>
                </a:cubicBezTo>
                <a:cubicBezTo>
                  <a:pt x="0" y="356170"/>
                  <a:pt x="356170" y="0"/>
                  <a:pt x="795528" y="0"/>
                </a:cubicBezTo>
                <a:close/>
              </a:path>
            </a:pathLst>
          </a:custGeom>
        </p:spPr>
      </p:pic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642E510E-EB8A-44BD-D875-19507AD6A6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" b="25002"/>
          <a:stretch>
            <a:fillRect/>
          </a:stretch>
        </p:blipFill>
        <p:spPr>
          <a:xfrm>
            <a:off x="5593799" y="468471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C2C938-3AEE-A413-1B34-269AFB197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52" r="2" b="21614"/>
          <a:stretch>
            <a:fillRect/>
          </a:stretch>
        </p:blipFill>
        <p:spPr>
          <a:xfrm>
            <a:off x="8918761" y="-4330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2503F9-7BD0-F3E7-86A7-B4AC8D71D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-2" b="26114"/>
          <a:stretch>
            <a:fillRect/>
          </a:stretch>
        </p:blipFill>
        <p:spPr>
          <a:xfrm>
            <a:off x="9363238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2637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A2426707-1BBD-C001-A61D-2FB36C5440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285" r="-1" b="50045"/>
          <a:stretch>
            <a:fillRect/>
          </a:stretch>
        </p:blipFill>
        <p:spPr>
          <a:xfrm>
            <a:off x="444754" y="453918"/>
            <a:ext cx="4425623" cy="1868815"/>
          </a:xfrm>
          <a:prstGeom prst="rect">
            <a:avLst/>
          </a:prstGeom>
        </p:spPr>
      </p:pic>
      <p:pic>
        <p:nvPicPr>
          <p:cNvPr id="4" name="Picture 3" descr="No photo description available.">
            <a:extLst>
              <a:ext uri="{FF2B5EF4-FFF2-40B4-BE49-F238E27FC236}">
                <a16:creationId xmlns:a16="http://schemas.microsoft.com/office/drawing/2014/main" id="{3E1617C7-EB0F-B1DB-A327-5924301E68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281" r="-1" b="21317"/>
          <a:stretch>
            <a:fillRect/>
          </a:stretch>
        </p:blipFill>
        <p:spPr>
          <a:xfrm>
            <a:off x="455134" y="2482591"/>
            <a:ext cx="4425623" cy="3918209"/>
          </a:xfrm>
          <a:prstGeom prst="rect">
            <a:avLst/>
          </a:prstGeom>
        </p:spPr>
      </p:pic>
      <p:pic>
        <p:nvPicPr>
          <p:cNvPr id="7" name="Picture 6" descr="May be an image of water heater">
            <a:extLst>
              <a:ext uri="{FF2B5EF4-FFF2-40B4-BE49-F238E27FC236}">
                <a16:creationId xmlns:a16="http://schemas.microsoft.com/office/drawing/2014/main" id="{E4067CD5-8531-0E55-EBF2-3C4D31AEEA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064" r="15507" b="5"/>
          <a:stretch>
            <a:fillRect/>
          </a:stretch>
        </p:blipFill>
        <p:spPr>
          <a:xfrm>
            <a:off x="5039581" y="455276"/>
            <a:ext cx="2128524" cy="3918209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3634A21A-3D5D-4DFA-99F4-16A031986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21624" y="453918"/>
            <a:ext cx="4413176" cy="3918209"/>
          </a:xfrm>
          <a:prstGeom prst="rect">
            <a:avLst/>
          </a:prstGeom>
          <a:solidFill>
            <a:srgbClr val="384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9CFC64-FABD-74A9-EB73-1A55BABF3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2870" y="1073792"/>
            <a:ext cx="3890683" cy="207981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100" u="sng" kern="1200" dirty="0">
                <a:solidFill>
                  <a:srgbClr val="FFFFFF"/>
                </a:solidFill>
                <a:latin typeface="Abadi" panose="020B0604020104020204" pitchFamily="34" charset="0"/>
              </a:rPr>
              <a:t>Ivanna Eudora Kean High School</a:t>
            </a:r>
            <a:br>
              <a:rPr lang="en-US" sz="4100" kern="1200" dirty="0">
                <a:solidFill>
                  <a:srgbClr val="FFFFFF"/>
                </a:solidFill>
                <a:latin typeface="Abadi" panose="020B0604020104020204" pitchFamily="34" charset="0"/>
              </a:rPr>
            </a:br>
            <a:r>
              <a:rPr lang="en-US" sz="4100" kern="1200" dirty="0">
                <a:solidFill>
                  <a:srgbClr val="FFFFFF"/>
                </a:solidFill>
                <a:latin typeface="Abadi" panose="020B0604020104020204" pitchFamily="34" charset="0"/>
              </a:rPr>
              <a:t>(IEKHS)</a:t>
            </a:r>
          </a:p>
        </p:txBody>
      </p:sp>
      <p:pic>
        <p:nvPicPr>
          <p:cNvPr id="8" name="Picture 7" descr="May be an image of one or more people">
            <a:extLst>
              <a:ext uri="{FF2B5EF4-FFF2-40B4-BE49-F238E27FC236}">
                <a16:creationId xmlns:a16="http://schemas.microsoft.com/office/drawing/2014/main" id="{24A41BE9-7372-9254-13FA-8651E74045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344" r="-2" b="23061"/>
          <a:stretch>
            <a:fillRect/>
          </a:stretch>
        </p:blipFill>
        <p:spPr>
          <a:xfrm>
            <a:off x="5035056" y="4533661"/>
            <a:ext cx="2133050" cy="1865533"/>
          </a:xfrm>
          <a:prstGeom prst="rect">
            <a:avLst/>
          </a:prstGeom>
        </p:spPr>
      </p:pic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16EC4F9D-7D83-3DFB-90A2-5A18ECE2B3F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960" r="-6" b="25546"/>
          <a:stretch>
            <a:fillRect/>
          </a:stretch>
        </p:blipFill>
        <p:spPr>
          <a:xfrm>
            <a:off x="7318437" y="4535267"/>
            <a:ext cx="2136433" cy="1865533"/>
          </a:xfrm>
          <a:prstGeom prst="rect">
            <a:avLst/>
          </a:prstGeom>
        </p:spPr>
      </p:pic>
      <p:pic>
        <p:nvPicPr>
          <p:cNvPr id="6" name="Picture 5" descr="May be an image of street">
            <a:extLst>
              <a:ext uri="{FF2B5EF4-FFF2-40B4-BE49-F238E27FC236}">
                <a16:creationId xmlns:a16="http://schemas.microsoft.com/office/drawing/2014/main" id="{C2BB9621-50AC-7136-64DB-DA26E647B27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455" r="-6" b="28719"/>
          <a:stretch>
            <a:fillRect/>
          </a:stretch>
        </p:blipFill>
        <p:spPr>
          <a:xfrm>
            <a:off x="9609170" y="4535267"/>
            <a:ext cx="2125631" cy="186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08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8035E5-B501-8856-C8B9-002409577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736" r="-1" b="56594"/>
          <a:stretch>
            <a:fillRect/>
          </a:stretch>
        </p:blipFill>
        <p:spPr>
          <a:xfrm>
            <a:off x="462343" y="453918"/>
            <a:ext cx="4425623" cy="18688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CF7213-4587-1803-CA52-C6B617421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" b="33599"/>
          <a:stretch>
            <a:fillRect/>
          </a:stretch>
        </p:blipFill>
        <p:spPr>
          <a:xfrm>
            <a:off x="455134" y="2482591"/>
            <a:ext cx="4425623" cy="39182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DF1E35-99D3-192E-1E2D-E2EDC3CC9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80" r="5892" b="5"/>
          <a:stretch>
            <a:fillRect/>
          </a:stretch>
        </p:blipFill>
        <p:spPr>
          <a:xfrm>
            <a:off x="5039581" y="455276"/>
            <a:ext cx="2128524" cy="3918209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3634A21A-3D5D-4DFA-99F4-16A031986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21624" y="453918"/>
            <a:ext cx="4413176" cy="3918209"/>
          </a:xfrm>
          <a:prstGeom prst="rect">
            <a:avLst/>
          </a:prstGeom>
          <a:solidFill>
            <a:srgbClr val="435E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AC62A-FC3C-2F96-37B2-A967F6CD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8164" y="717176"/>
            <a:ext cx="3890683" cy="20798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Sibilly Monroe Annex</a:t>
            </a:r>
          </a:p>
        </p:txBody>
      </p:sp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7A4017A6-96E6-4774-1566-2FC8113BBA3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48" r="-2" b="32557"/>
          <a:stretch>
            <a:fillRect/>
          </a:stretch>
        </p:blipFill>
        <p:spPr>
          <a:xfrm>
            <a:off x="5035056" y="4533661"/>
            <a:ext cx="2133050" cy="1865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09491A-F387-57AA-26E8-1F1B9D8DB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6376" r="-6" b="18130"/>
          <a:stretch>
            <a:fillRect/>
          </a:stretch>
        </p:blipFill>
        <p:spPr>
          <a:xfrm>
            <a:off x="7318437" y="4535267"/>
            <a:ext cx="2136433" cy="1865533"/>
          </a:xfrm>
          <a:prstGeom prst="rect">
            <a:avLst/>
          </a:prstGeom>
        </p:spPr>
      </p:pic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30142751-761E-69CB-429E-A72AC610046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0458" r="-6" b="23716"/>
          <a:stretch>
            <a:fillRect/>
          </a:stretch>
        </p:blipFill>
        <p:spPr>
          <a:xfrm>
            <a:off x="9609170" y="4535267"/>
            <a:ext cx="2125631" cy="186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9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7308225B-B3A5-756E-8B45-434EF9B45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114" y="321733"/>
            <a:ext cx="2061718" cy="274895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E3B4FF89-C45F-4E24-B963-61E855708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671" y="0"/>
            <a:ext cx="731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DA7F8DE7-BAEC-6A04-0348-F35F26442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5141" y="321734"/>
            <a:ext cx="2061718" cy="2748958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14F25C03-EF67-4344-8AEA-7B3FA0DED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7836" y="0"/>
            <a:ext cx="731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No photo description available.">
            <a:extLst>
              <a:ext uri="{FF2B5EF4-FFF2-40B4-BE49-F238E27FC236}">
                <a16:creationId xmlns:a16="http://schemas.microsoft.com/office/drawing/2014/main" id="{B8B382A2-509C-B273-6A41-92FFE9812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0695" y="321733"/>
            <a:ext cx="2064258" cy="2752344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F74793DE-3651-410B-B243-8F0B1468E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59424" y="-2665476"/>
            <a:ext cx="73152" cy="121889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o photo description available.">
            <a:extLst>
              <a:ext uri="{FF2B5EF4-FFF2-40B4-BE49-F238E27FC236}">
                <a16:creationId xmlns:a16="http://schemas.microsoft.com/office/drawing/2014/main" id="{80B3A346-77B1-AAC2-ACC3-4671665E15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721" y="3783923"/>
            <a:ext cx="2064258" cy="2752344"/>
          </a:xfrm>
          <a:prstGeom prst="rect">
            <a:avLst/>
          </a:prstGeom>
        </p:spPr>
      </p:pic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E34C3DCF-F5F9-2AD5-5C7C-DB7E2F3274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6750" y="3783923"/>
            <a:ext cx="2064258" cy="2752344"/>
          </a:xfrm>
          <a:prstGeom prst="rect">
            <a:avLst/>
          </a:prstGeom>
        </p:spPr>
      </p:pic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DE5C2401-FFA1-375A-1CC1-A01871D356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0779" y="3783923"/>
            <a:ext cx="2064258" cy="275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7B42F36-B3C1-4247-AF36-090F0134E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2"/>
            <a:ext cx="12188952" cy="68579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EF131A2-E574-4D95-A322-C5FF0B64E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latin typeface="Times-Roman"/>
              </a:rPr>
              <a:t>FamilyID=Office_ArchiveTorn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A57010-8A62-4884-A870-3999E351D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361" y="4748796"/>
            <a:ext cx="8804444" cy="1004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Bertha C. Boschulte Middle School (BCB)</a:t>
            </a:r>
          </a:p>
        </p:txBody>
      </p:sp>
      <p:pic>
        <p:nvPicPr>
          <p:cNvPr id="4" name="Picture 3" descr="May be an image of one or more people">
            <a:extLst>
              <a:ext uri="{FF2B5EF4-FFF2-40B4-BE49-F238E27FC236}">
                <a16:creationId xmlns:a16="http://schemas.microsoft.com/office/drawing/2014/main" id="{EBA7A01B-C75A-C882-6297-9DBE5530F0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85" r="4" b="1558"/>
          <a:stretch>
            <a:fillRect/>
          </a:stretch>
        </p:blipFill>
        <p:spPr>
          <a:xfrm>
            <a:off x="4038601" y="10"/>
            <a:ext cx="4079551" cy="5121732"/>
          </a:xfrm>
          <a:custGeom>
            <a:avLst/>
            <a:gdLst/>
            <a:ahLst/>
            <a:cxnLst/>
            <a:rect l="l" t="t" r="r" b="b"/>
            <a:pathLst>
              <a:path w="4079551" h="5121742">
                <a:moveTo>
                  <a:pt x="0" y="0"/>
                </a:moveTo>
                <a:lnTo>
                  <a:pt x="1995194" y="0"/>
                </a:lnTo>
                <a:lnTo>
                  <a:pt x="2066032" y="17448"/>
                </a:lnTo>
                <a:cubicBezTo>
                  <a:pt x="2128997" y="23966"/>
                  <a:pt x="2110147" y="27214"/>
                  <a:pt x="2159511" y="26888"/>
                </a:cubicBezTo>
                <a:cubicBezTo>
                  <a:pt x="2164432" y="26525"/>
                  <a:pt x="2173850" y="35708"/>
                  <a:pt x="2192911" y="33431"/>
                </a:cubicBezTo>
                <a:cubicBezTo>
                  <a:pt x="2223081" y="37362"/>
                  <a:pt x="2206425" y="48416"/>
                  <a:pt x="2245068" y="52056"/>
                </a:cubicBezTo>
                <a:cubicBezTo>
                  <a:pt x="2241495" y="55478"/>
                  <a:pt x="2279354" y="53783"/>
                  <a:pt x="2283002" y="65933"/>
                </a:cubicBezTo>
                <a:cubicBezTo>
                  <a:pt x="2299420" y="69803"/>
                  <a:pt x="2324641" y="73066"/>
                  <a:pt x="2343575" y="75274"/>
                </a:cubicBezTo>
                <a:cubicBezTo>
                  <a:pt x="2371943" y="81224"/>
                  <a:pt x="2386065" y="87641"/>
                  <a:pt x="2390257" y="91880"/>
                </a:cubicBezTo>
                <a:cubicBezTo>
                  <a:pt x="2418657" y="98611"/>
                  <a:pt x="2415586" y="99822"/>
                  <a:pt x="2452878" y="114104"/>
                </a:cubicBezTo>
                <a:cubicBezTo>
                  <a:pt x="2474763" y="108974"/>
                  <a:pt x="2493568" y="120070"/>
                  <a:pt x="2502728" y="130204"/>
                </a:cubicBezTo>
                <a:cubicBezTo>
                  <a:pt x="2527501" y="139804"/>
                  <a:pt x="2581310" y="162727"/>
                  <a:pt x="2616700" y="165762"/>
                </a:cubicBezTo>
                <a:cubicBezTo>
                  <a:pt x="2670822" y="165032"/>
                  <a:pt x="2655678" y="176304"/>
                  <a:pt x="2679757" y="184874"/>
                </a:cubicBezTo>
                <a:cubicBezTo>
                  <a:pt x="2698501" y="195527"/>
                  <a:pt x="2695893" y="186329"/>
                  <a:pt x="2715454" y="199796"/>
                </a:cubicBezTo>
                <a:lnTo>
                  <a:pt x="2751684" y="215417"/>
                </a:lnTo>
                <a:lnTo>
                  <a:pt x="2795379" y="239878"/>
                </a:lnTo>
                <a:lnTo>
                  <a:pt x="2805381" y="246602"/>
                </a:lnTo>
                <a:cubicBezTo>
                  <a:pt x="2810511" y="246626"/>
                  <a:pt x="2813766" y="247045"/>
                  <a:pt x="2815845" y="247782"/>
                </a:cubicBezTo>
                <a:cubicBezTo>
                  <a:pt x="2815896" y="247881"/>
                  <a:pt x="2815949" y="247980"/>
                  <a:pt x="2816000" y="248079"/>
                </a:cubicBezTo>
                <a:lnTo>
                  <a:pt x="2830764" y="251040"/>
                </a:lnTo>
                <a:cubicBezTo>
                  <a:pt x="2847879" y="251404"/>
                  <a:pt x="2882218" y="277370"/>
                  <a:pt x="2898472" y="276678"/>
                </a:cubicBezTo>
                <a:cubicBezTo>
                  <a:pt x="2905647" y="293133"/>
                  <a:pt x="2902453" y="265766"/>
                  <a:pt x="2929804" y="280704"/>
                </a:cubicBezTo>
                <a:cubicBezTo>
                  <a:pt x="2941996" y="282696"/>
                  <a:pt x="2947122" y="284716"/>
                  <a:pt x="2957338" y="286247"/>
                </a:cubicBezTo>
                <a:cubicBezTo>
                  <a:pt x="2957479" y="286667"/>
                  <a:pt x="2990960" y="289467"/>
                  <a:pt x="2991101" y="289887"/>
                </a:cubicBezTo>
                <a:lnTo>
                  <a:pt x="3015504" y="293980"/>
                </a:lnTo>
                <a:lnTo>
                  <a:pt x="3021078" y="296051"/>
                </a:lnTo>
                <a:lnTo>
                  <a:pt x="3053567" y="292851"/>
                </a:lnTo>
                <a:lnTo>
                  <a:pt x="3069787" y="292672"/>
                </a:lnTo>
                <a:lnTo>
                  <a:pt x="3075539" y="289579"/>
                </a:lnTo>
                <a:cubicBezTo>
                  <a:pt x="3081105" y="287930"/>
                  <a:pt x="3088240" y="287741"/>
                  <a:pt x="3098888" y="290860"/>
                </a:cubicBezTo>
                <a:lnTo>
                  <a:pt x="3101129" y="292153"/>
                </a:lnTo>
                <a:lnTo>
                  <a:pt x="3133932" y="286561"/>
                </a:lnTo>
                <a:cubicBezTo>
                  <a:pt x="3140944" y="284784"/>
                  <a:pt x="3168952" y="294171"/>
                  <a:pt x="3174858" y="290616"/>
                </a:cubicBezTo>
                <a:cubicBezTo>
                  <a:pt x="3230764" y="295457"/>
                  <a:pt x="3264969" y="278925"/>
                  <a:pt x="3333227" y="290351"/>
                </a:cubicBezTo>
                <a:cubicBezTo>
                  <a:pt x="3378919" y="294938"/>
                  <a:pt x="3404596" y="294841"/>
                  <a:pt x="3434083" y="298450"/>
                </a:cubicBezTo>
                <a:cubicBezTo>
                  <a:pt x="3463570" y="302059"/>
                  <a:pt x="3491152" y="308462"/>
                  <a:pt x="3510149" y="312007"/>
                </a:cubicBezTo>
                <a:cubicBezTo>
                  <a:pt x="3529146" y="315552"/>
                  <a:pt x="3524019" y="317217"/>
                  <a:pt x="3548064" y="319723"/>
                </a:cubicBezTo>
                <a:cubicBezTo>
                  <a:pt x="3572109" y="322229"/>
                  <a:pt x="3631075" y="320322"/>
                  <a:pt x="3654421" y="327043"/>
                </a:cubicBezTo>
                <a:cubicBezTo>
                  <a:pt x="3679638" y="326359"/>
                  <a:pt x="3682937" y="337391"/>
                  <a:pt x="3696714" y="336075"/>
                </a:cubicBezTo>
                <a:cubicBezTo>
                  <a:pt x="3767949" y="352546"/>
                  <a:pt x="3827292" y="349618"/>
                  <a:pt x="3913983" y="346950"/>
                </a:cubicBezTo>
                <a:cubicBezTo>
                  <a:pt x="3971130" y="351831"/>
                  <a:pt x="3970098" y="354607"/>
                  <a:pt x="3995145" y="357420"/>
                </a:cubicBezTo>
                <a:cubicBezTo>
                  <a:pt x="4002790" y="360247"/>
                  <a:pt x="4006581" y="350414"/>
                  <a:pt x="4013468" y="354306"/>
                </a:cubicBezTo>
                <a:lnTo>
                  <a:pt x="4048834" y="359505"/>
                </a:lnTo>
                <a:lnTo>
                  <a:pt x="4074799" y="369645"/>
                </a:lnTo>
                <a:lnTo>
                  <a:pt x="4079551" y="370898"/>
                </a:lnTo>
                <a:lnTo>
                  <a:pt x="4079551" y="5121742"/>
                </a:lnTo>
                <a:lnTo>
                  <a:pt x="4068742" y="5113500"/>
                </a:lnTo>
                <a:cubicBezTo>
                  <a:pt x="4063338" y="5107661"/>
                  <a:pt x="4059868" y="5101409"/>
                  <a:pt x="4058894" y="5094665"/>
                </a:cubicBezTo>
                <a:cubicBezTo>
                  <a:pt x="3987852" y="5077156"/>
                  <a:pt x="4047488" y="5077984"/>
                  <a:pt x="3952029" y="5063154"/>
                </a:cubicBezTo>
                <a:cubicBezTo>
                  <a:pt x="3867363" y="5050598"/>
                  <a:pt x="3615061" y="5028910"/>
                  <a:pt x="3557637" y="5010001"/>
                </a:cubicBezTo>
                <a:cubicBezTo>
                  <a:pt x="3479990" y="5000422"/>
                  <a:pt x="3519950" y="4999882"/>
                  <a:pt x="3486145" y="5005680"/>
                </a:cubicBezTo>
                <a:cubicBezTo>
                  <a:pt x="3429218" y="5014226"/>
                  <a:pt x="3425986" y="4996913"/>
                  <a:pt x="3388517" y="4998135"/>
                </a:cubicBezTo>
                <a:cubicBezTo>
                  <a:pt x="3332792" y="4985135"/>
                  <a:pt x="3225211" y="4978839"/>
                  <a:pt x="3151800" y="4964999"/>
                </a:cubicBezTo>
                <a:cubicBezTo>
                  <a:pt x="3089955" y="4955605"/>
                  <a:pt x="3078013" y="4941781"/>
                  <a:pt x="3017820" y="4936923"/>
                </a:cubicBezTo>
                <a:cubicBezTo>
                  <a:pt x="2983861" y="4928606"/>
                  <a:pt x="2965335" y="4947639"/>
                  <a:pt x="2948051" y="4915098"/>
                </a:cubicBezTo>
                <a:cubicBezTo>
                  <a:pt x="2926332" y="4902193"/>
                  <a:pt x="2886343" y="4901643"/>
                  <a:pt x="2850186" y="4894812"/>
                </a:cubicBezTo>
                <a:cubicBezTo>
                  <a:pt x="2832001" y="4893294"/>
                  <a:pt x="2812810" y="4898744"/>
                  <a:pt x="2773357" y="4888477"/>
                </a:cubicBezTo>
                <a:cubicBezTo>
                  <a:pt x="2743350" y="4880689"/>
                  <a:pt x="2708497" y="4865066"/>
                  <a:pt x="2705025" y="4886289"/>
                </a:cubicBezTo>
                <a:cubicBezTo>
                  <a:pt x="2674575" y="4858628"/>
                  <a:pt x="2685763" y="4877642"/>
                  <a:pt x="2646233" y="4877189"/>
                </a:cubicBezTo>
                <a:cubicBezTo>
                  <a:pt x="2543240" y="4848149"/>
                  <a:pt x="2501889" y="4866909"/>
                  <a:pt x="2424169" y="4851885"/>
                </a:cubicBezTo>
                <a:cubicBezTo>
                  <a:pt x="2404486" y="4833480"/>
                  <a:pt x="2400682" y="4878338"/>
                  <a:pt x="2350685" y="4835310"/>
                </a:cubicBezTo>
                <a:cubicBezTo>
                  <a:pt x="2346969" y="4837458"/>
                  <a:pt x="2324430" y="4815003"/>
                  <a:pt x="2309189" y="4809282"/>
                </a:cubicBezTo>
                <a:cubicBezTo>
                  <a:pt x="2293948" y="4803561"/>
                  <a:pt x="2272811" y="4801970"/>
                  <a:pt x="2259235" y="4800986"/>
                </a:cubicBezTo>
                <a:cubicBezTo>
                  <a:pt x="2245658" y="4800001"/>
                  <a:pt x="2243609" y="4803372"/>
                  <a:pt x="2227729" y="4803372"/>
                </a:cubicBezTo>
                <a:cubicBezTo>
                  <a:pt x="2211848" y="4803372"/>
                  <a:pt x="2190174" y="4790407"/>
                  <a:pt x="2160878" y="4813279"/>
                </a:cubicBezTo>
                <a:cubicBezTo>
                  <a:pt x="2146951" y="4811561"/>
                  <a:pt x="2155252" y="4798893"/>
                  <a:pt x="2144167" y="4793069"/>
                </a:cubicBezTo>
                <a:cubicBezTo>
                  <a:pt x="2138625" y="4790157"/>
                  <a:pt x="2130209" y="4787368"/>
                  <a:pt x="2121162" y="4784859"/>
                </a:cubicBezTo>
                <a:lnTo>
                  <a:pt x="2094401" y="4778344"/>
                </a:lnTo>
                <a:lnTo>
                  <a:pt x="2094882" y="4776919"/>
                </a:lnTo>
                <a:cubicBezTo>
                  <a:pt x="2092677" y="4775558"/>
                  <a:pt x="2089097" y="4774323"/>
                  <a:pt x="2087794" y="4774223"/>
                </a:cubicBezTo>
                <a:cubicBezTo>
                  <a:pt x="2086491" y="4774123"/>
                  <a:pt x="2087466" y="4775159"/>
                  <a:pt x="2094371" y="4778337"/>
                </a:cubicBezTo>
                <a:lnTo>
                  <a:pt x="2094401" y="4778344"/>
                </a:lnTo>
                <a:lnTo>
                  <a:pt x="2093715" y="4780377"/>
                </a:lnTo>
                <a:cubicBezTo>
                  <a:pt x="2089515" y="4780985"/>
                  <a:pt x="2080286" y="4780711"/>
                  <a:pt x="2062375" y="4778549"/>
                </a:cubicBezTo>
                <a:cubicBezTo>
                  <a:pt x="2042674" y="4771181"/>
                  <a:pt x="2014477" y="4774492"/>
                  <a:pt x="1994248" y="4768862"/>
                </a:cubicBezTo>
                <a:cubicBezTo>
                  <a:pt x="1974019" y="4763231"/>
                  <a:pt x="1952871" y="4755713"/>
                  <a:pt x="1937256" y="4751678"/>
                </a:cubicBezTo>
                <a:cubicBezTo>
                  <a:pt x="1907785" y="4744300"/>
                  <a:pt x="1899543" y="4740617"/>
                  <a:pt x="1881810" y="4737737"/>
                </a:cubicBezTo>
                <a:cubicBezTo>
                  <a:pt x="1864077" y="4734858"/>
                  <a:pt x="1845240" y="4734501"/>
                  <a:pt x="1830859" y="4734403"/>
                </a:cubicBezTo>
                <a:cubicBezTo>
                  <a:pt x="1816479" y="4734305"/>
                  <a:pt x="1813540" y="4739700"/>
                  <a:pt x="1795527" y="4737148"/>
                </a:cubicBezTo>
                <a:cubicBezTo>
                  <a:pt x="1766274" y="4729435"/>
                  <a:pt x="1769196" y="4730400"/>
                  <a:pt x="1733366" y="4726150"/>
                </a:cubicBezTo>
                <a:lnTo>
                  <a:pt x="1642377" y="4726617"/>
                </a:lnTo>
                <a:lnTo>
                  <a:pt x="1611957" y="4723904"/>
                </a:lnTo>
                <a:cubicBezTo>
                  <a:pt x="1601202" y="4725929"/>
                  <a:pt x="1590447" y="4714121"/>
                  <a:pt x="1579694" y="4716145"/>
                </a:cubicBezTo>
                <a:lnTo>
                  <a:pt x="1529000" y="4712292"/>
                </a:lnTo>
                <a:cubicBezTo>
                  <a:pt x="1506629" y="4692374"/>
                  <a:pt x="1502551" y="4712551"/>
                  <a:pt x="1486695" y="4707303"/>
                </a:cubicBezTo>
                <a:cubicBezTo>
                  <a:pt x="1459462" y="4696523"/>
                  <a:pt x="1453852" y="4697563"/>
                  <a:pt x="1426366" y="4687718"/>
                </a:cubicBezTo>
                <a:cubicBezTo>
                  <a:pt x="1412560" y="4689453"/>
                  <a:pt x="1397512" y="4684365"/>
                  <a:pt x="1384037" y="4687843"/>
                </a:cubicBezTo>
                <a:lnTo>
                  <a:pt x="1346996" y="4686184"/>
                </a:lnTo>
                <a:lnTo>
                  <a:pt x="1308817" y="4690023"/>
                </a:lnTo>
                <a:lnTo>
                  <a:pt x="1268850" y="4701204"/>
                </a:lnTo>
                <a:cubicBezTo>
                  <a:pt x="1253323" y="4701949"/>
                  <a:pt x="1236826" y="4700974"/>
                  <a:pt x="1218909" y="4697243"/>
                </a:cubicBezTo>
                <a:cubicBezTo>
                  <a:pt x="1204883" y="4695263"/>
                  <a:pt x="1183521" y="4694006"/>
                  <a:pt x="1167081" y="4681108"/>
                </a:cubicBezTo>
                <a:cubicBezTo>
                  <a:pt x="1150641" y="4668210"/>
                  <a:pt x="1027982" y="4656956"/>
                  <a:pt x="1028065" y="4656732"/>
                </a:cubicBezTo>
                <a:cubicBezTo>
                  <a:pt x="997413" y="4653433"/>
                  <a:pt x="998916" y="4666066"/>
                  <a:pt x="983167" y="4667463"/>
                </a:cubicBezTo>
                <a:cubicBezTo>
                  <a:pt x="967418" y="4668859"/>
                  <a:pt x="959283" y="4663456"/>
                  <a:pt x="933575" y="4665113"/>
                </a:cubicBezTo>
                <a:cubicBezTo>
                  <a:pt x="907867" y="4666771"/>
                  <a:pt x="856664" y="4676890"/>
                  <a:pt x="828922" y="4677409"/>
                </a:cubicBezTo>
                <a:cubicBezTo>
                  <a:pt x="808598" y="4677652"/>
                  <a:pt x="807933" y="4665718"/>
                  <a:pt x="785859" y="4661311"/>
                </a:cubicBezTo>
                <a:cubicBezTo>
                  <a:pt x="764346" y="4676275"/>
                  <a:pt x="708123" y="4640980"/>
                  <a:pt x="709519" y="4662282"/>
                </a:cubicBezTo>
                <a:cubicBezTo>
                  <a:pt x="657776" y="4649495"/>
                  <a:pt x="666334" y="4651568"/>
                  <a:pt x="642835" y="4656529"/>
                </a:cubicBezTo>
                <a:lnTo>
                  <a:pt x="617041" y="4662947"/>
                </a:lnTo>
                <a:lnTo>
                  <a:pt x="530174" y="4659157"/>
                </a:lnTo>
                <a:lnTo>
                  <a:pt x="522967" y="4664296"/>
                </a:lnTo>
                <a:lnTo>
                  <a:pt x="505439" y="4665425"/>
                </a:lnTo>
                <a:lnTo>
                  <a:pt x="498947" y="4666124"/>
                </a:lnTo>
                <a:lnTo>
                  <a:pt x="494921" y="4663656"/>
                </a:lnTo>
                <a:cubicBezTo>
                  <a:pt x="492531" y="4662547"/>
                  <a:pt x="490756" y="4662473"/>
                  <a:pt x="489479" y="4664277"/>
                </a:cubicBezTo>
                <a:cubicBezTo>
                  <a:pt x="489277" y="4665254"/>
                  <a:pt x="489077" y="4666231"/>
                  <a:pt x="488876" y="4667208"/>
                </a:cubicBezTo>
                <a:lnTo>
                  <a:pt x="454603" y="4670897"/>
                </a:lnTo>
                <a:lnTo>
                  <a:pt x="208211" y="4676399"/>
                </a:lnTo>
                <a:cubicBezTo>
                  <a:pt x="153499" y="4693629"/>
                  <a:pt x="92158" y="4691047"/>
                  <a:pt x="29399" y="4685637"/>
                </a:cubicBezTo>
                <a:lnTo>
                  <a:pt x="0" y="4683114"/>
                </a:lnTo>
                <a:close/>
              </a:path>
            </a:pathLst>
          </a:custGeom>
        </p:spPr>
      </p:pic>
      <p:pic>
        <p:nvPicPr>
          <p:cNvPr id="5" name="Picture 4" descr="May be an image of clothes iron and text">
            <a:extLst>
              <a:ext uri="{FF2B5EF4-FFF2-40B4-BE49-F238E27FC236}">
                <a16:creationId xmlns:a16="http://schemas.microsoft.com/office/drawing/2014/main" id="{39762CF9-1DEF-48C0-B642-4A3CCE17A2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54" b="7264"/>
          <a:stretch>
            <a:fillRect/>
          </a:stretch>
        </p:blipFill>
        <p:spPr>
          <a:xfrm>
            <a:off x="20" y="10"/>
            <a:ext cx="4044282" cy="4706602"/>
          </a:xfrm>
          <a:custGeom>
            <a:avLst/>
            <a:gdLst/>
            <a:ahLst/>
            <a:cxnLst/>
            <a:rect l="l" t="t" r="r" b="b"/>
            <a:pathLst>
              <a:path w="4044302" h="4706612">
                <a:moveTo>
                  <a:pt x="0" y="0"/>
                </a:moveTo>
                <a:lnTo>
                  <a:pt x="4044302" y="0"/>
                </a:lnTo>
                <a:lnTo>
                  <a:pt x="4044302" y="4683603"/>
                </a:lnTo>
                <a:lnTo>
                  <a:pt x="3973451" y="4677522"/>
                </a:lnTo>
                <a:cubicBezTo>
                  <a:pt x="3942015" y="4675526"/>
                  <a:pt x="3910877" y="4674945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96B4F8D-F261-41C2-B0A1-B0899F667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00" y="4774216"/>
            <a:ext cx="7583" cy="4128"/>
          </a:xfrm>
          <a:custGeom>
            <a:avLst/>
            <a:gdLst>
              <a:gd name="connsiteX0" fmla="*/ 495 w 7583"/>
              <a:gd name="connsiteY0" fmla="*/ 7 h 4128"/>
              <a:gd name="connsiteX1" fmla="*/ 7583 w 7583"/>
              <a:gd name="connsiteY1" fmla="*/ 2703 h 4128"/>
              <a:gd name="connsiteX2" fmla="*/ 7102 w 7583"/>
              <a:gd name="connsiteY2" fmla="*/ 4128 h 4128"/>
              <a:gd name="connsiteX3" fmla="*/ 7072 w 7583"/>
              <a:gd name="connsiteY3" fmla="*/ 4121 h 4128"/>
              <a:gd name="connsiteX4" fmla="*/ 495 w 7583"/>
              <a:gd name="connsiteY4" fmla="*/ 7 h 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3" h="4128">
                <a:moveTo>
                  <a:pt x="495" y="7"/>
                </a:moveTo>
                <a:cubicBezTo>
                  <a:pt x="1798" y="107"/>
                  <a:pt x="5378" y="1342"/>
                  <a:pt x="7583" y="2703"/>
                </a:cubicBezTo>
                <a:lnTo>
                  <a:pt x="7102" y="4128"/>
                </a:lnTo>
                <a:lnTo>
                  <a:pt x="7072" y="4121"/>
                </a:lnTo>
                <a:cubicBezTo>
                  <a:pt x="167" y="943"/>
                  <a:pt x="-808" y="-93"/>
                  <a:pt x="495" y="7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3C7563A-4B20-4E0B-8548-374928B55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00" y="4774216"/>
            <a:ext cx="7583" cy="4128"/>
          </a:xfrm>
          <a:custGeom>
            <a:avLst/>
            <a:gdLst>
              <a:gd name="connsiteX0" fmla="*/ 495 w 7583"/>
              <a:gd name="connsiteY0" fmla="*/ 7 h 4128"/>
              <a:gd name="connsiteX1" fmla="*/ 7583 w 7583"/>
              <a:gd name="connsiteY1" fmla="*/ 2703 h 4128"/>
              <a:gd name="connsiteX2" fmla="*/ 7102 w 7583"/>
              <a:gd name="connsiteY2" fmla="*/ 4128 h 4128"/>
              <a:gd name="connsiteX3" fmla="*/ 7072 w 7583"/>
              <a:gd name="connsiteY3" fmla="*/ 4121 h 4128"/>
              <a:gd name="connsiteX4" fmla="*/ 495 w 7583"/>
              <a:gd name="connsiteY4" fmla="*/ 7 h 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3" h="4128">
                <a:moveTo>
                  <a:pt x="495" y="7"/>
                </a:moveTo>
                <a:cubicBezTo>
                  <a:pt x="1798" y="107"/>
                  <a:pt x="5378" y="1342"/>
                  <a:pt x="7583" y="2703"/>
                </a:cubicBezTo>
                <a:lnTo>
                  <a:pt x="7102" y="4128"/>
                </a:lnTo>
                <a:lnTo>
                  <a:pt x="7072" y="4121"/>
                </a:lnTo>
                <a:cubicBezTo>
                  <a:pt x="167" y="943"/>
                  <a:pt x="-808" y="-93"/>
                  <a:pt x="495" y="7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1B1E9372-8220-62C0-4416-CADF8CD1BE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43" r="-4" b="3101"/>
          <a:stretch>
            <a:fillRect/>
          </a:stretch>
        </p:blipFill>
        <p:spPr>
          <a:xfrm>
            <a:off x="8118152" y="370899"/>
            <a:ext cx="4073848" cy="5097855"/>
          </a:xfrm>
          <a:custGeom>
            <a:avLst/>
            <a:gdLst/>
            <a:ahLst/>
            <a:cxnLst/>
            <a:rect l="l" t="t" r="r" b="b"/>
            <a:pathLst>
              <a:path w="4073848" h="5097855">
                <a:moveTo>
                  <a:pt x="0" y="0"/>
                </a:moveTo>
                <a:lnTo>
                  <a:pt x="19820" y="5180"/>
                </a:lnTo>
                <a:lnTo>
                  <a:pt x="49402" y="7911"/>
                </a:lnTo>
                <a:cubicBezTo>
                  <a:pt x="58464" y="10327"/>
                  <a:pt x="59058" y="18121"/>
                  <a:pt x="71002" y="17994"/>
                </a:cubicBezTo>
                <a:cubicBezTo>
                  <a:pt x="107266" y="23166"/>
                  <a:pt x="172585" y="27649"/>
                  <a:pt x="221893" y="33346"/>
                </a:cubicBezTo>
                <a:cubicBezTo>
                  <a:pt x="246320" y="29951"/>
                  <a:pt x="281352" y="36453"/>
                  <a:pt x="291482" y="46142"/>
                </a:cubicBezTo>
                <a:cubicBezTo>
                  <a:pt x="303579" y="48837"/>
                  <a:pt x="332739" y="48886"/>
                  <a:pt x="344505" y="46978"/>
                </a:cubicBezTo>
                <a:cubicBezTo>
                  <a:pt x="354949" y="47257"/>
                  <a:pt x="356843" y="50945"/>
                  <a:pt x="370719" y="52379"/>
                </a:cubicBezTo>
                <a:cubicBezTo>
                  <a:pt x="385865" y="55758"/>
                  <a:pt x="418717" y="71770"/>
                  <a:pt x="432980" y="76777"/>
                </a:cubicBezTo>
                <a:cubicBezTo>
                  <a:pt x="447242" y="81784"/>
                  <a:pt x="432737" y="76599"/>
                  <a:pt x="456293" y="82419"/>
                </a:cubicBezTo>
                <a:cubicBezTo>
                  <a:pt x="464698" y="84403"/>
                  <a:pt x="462938" y="92138"/>
                  <a:pt x="481008" y="95827"/>
                </a:cubicBezTo>
                <a:cubicBezTo>
                  <a:pt x="499078" y="99517"/>
                  <a:pt x="539553" y="103782"/>
                  <a:pt x="564714" y="104556"/>
                </a:cubicBezTo>
                <a:cubicBezTo>
                  <a:pt x="592824" y="92037"/>
                  <a:pt x="582974" y="109081"/>
                  <a:pt x="634376" y="93326"/>
                </a:cubicBezTo>
                <a:cubicBezTo>
                  <a:pt x="635698" y="95341"/>
                  <a:pt x="656703" y="94474"/>
                  <a:pt x="678233" y="95822"/>
                </a:cubicBezTo>
                <a:cubicBezTo>
                  <a:pt x="699762" y="97170"/>
                  <a:pt x="745607" y="108465"/>
                  <a:pt x="763555" y="101412"/>
                </a:cubicBezTo>
                <a:lnTo>
                  <a:pt x="921892" y="100673"/>
                </a:lnTo>
                <a:lnTo>
                  <a:pt x="1012783" y="112509"/>
                </a:lnTo>
                <a:cubicBezTo>
                  <a:pt x="1044389" y="114404"/>
                  <a:pt x="1049697" y="123044"/>
                  <a:pt x="1070000" y="119654"/>
                </a:cubicBezTo>
                <a:cubicBezTo>
                  <a:pt x="1104224" y="121839"/>
                  <a:pt x="1082556" y="137881"/>
                  <a:pt x="1122043" y="124964"/>
                </a:cubicBezTo>
                <a:cubicBezTo>
                  <a:pt x="1111251" y="138700"/>
                  <a:pt x="1140599" y="121238"/>
                  <a:pt x="1160906" y="132297"/>
                </a:cubicBezTo>
                <a:cubicBezTo>
                  <a:pt x="1189386" y="124143"/>
                  <a:pt x="1218667" y="134414"/>
                  <a:pt x="1235955" y="135610"/>
                </a:cubicBezTo>
                <a:cubicBezTo>
                  <a:pt x="1253243" y="136806"/>
                  <a:pt x="1239866" y="140567"/>
                  <a:pt x="1264634" y="139474"/>
                </a:cubicBezTo>
                <a:lnTo>
                  <a:pt x="1299612" y="145010"/>
                </a:lnTo>
                <a:cubicBezTo>
                  <a:pt x="1297785" y="140439"/>
                  <a:pt x="1302846" y="141786"/>
                  <a:pt x="1316723" y="142501"/>
                </a:cubicBezTo>
                <a:lnTo>
                  <a:pt x="1353994" y="138427"/>
                </a:lnTo>
                <a:lnTo>
                  <a:pt x="1379571" y="142536"/>
                </a:lnTo>
                <a:cubicBezTo>
                  <a:pt x="1382999" y="142397"/>
                  <a:pt x="1407380" y="137923"/>
                  <a:pt x="1406891" y="134412"/>
                </a:cubicBezTo>
                <a:cubicBezTo>
                  <a:pt x="1433565" y="149140"/>
                  <a:pt x="1436234" y="139888"/>
                  <a:pt x="1463587" y="136134"/>
                </a:cubicBezTo>
                <a:cubicBezTo>
                  <a:pt x="1487038" y="137517"/>
                  <a:pt x="1466824" y="137982"/>
                  <a:pt x="1523495" y="139722"/>
                </a:cubicBezTo>
                <a:cubicBezTo>
                  <a:pt x="1545556" y="155891"/>
                  <a:pt x="1529698" y="128003"/>
                  <a:pt x="1573001" y="150645"/>
                </a:cubicBezTo>
                <a:cubicBezTo>
                  <a:pt x="1575121" y="148880"/>
                  <a:pt x="1601855" y="150499"/>
                  <a:pt x="1615848" y="152274"/>
                </a:cubicBezTo>
                <a:cubicBezTo>
                  <a:pt x="1629840" y="154049"/>
                  <a:pt x="1642482" y="151886"/>
                  <a:pt x="1656958" y="161298"/>
                </a:cubicBezTo>
                <a:cubicBezTo>
                  <a:pt x="1667535" y="164193"/>
                  <a:pt x="1648634" y="159956"/>
                  <a:pt x="1681709" y="164883"/>
                </a:cubicBezTo>
                <a:cubicBezTo>
                  <a:pt x="1714785" y="169810"/>
                  <a:pt x="1822594" y="186492"/>
                  <a:pt x="1855413" y="190858"/>
                </a:cubicBezTo>
                <a:cubicBezTo>
                  <a:pt x="1888232" y="195224"/>
                  <a:pt x="1865150" y="197788"/>
                  <a:pt x="1878624" y="198221"/>
                </a:cubicBezTo>
                <a:cubicBezTo>
                  <a:pt x="1892098" y="198654"/>
                  <a:pt x="1921110" y="191588"/>
                  <a:pt x="1936257" y="193458"/>
                </a:cubicBezTo>
                <a:cubicBezTo>
                  <a:pt x="1955273" y="195364"/>
                  <a:pt x="1958093" y="202665"/>
                  <a:pt x="1969506" y="202296"/>
                </a:cubicBezTo>
                <a:cubicBezTo>
                  <a:pt x="1980059" y="192079"/>
                  <a:pt x="1991264" y="192192"/>
                  <a:pt x="2009543" y="198388"/>
                </a:cubicBezTo>
                <a:cubicBezTo>
                  <a:pt x="2043643" y="201172"/>
                  <a:pt x="2043670" y="190662"/>
                  <a:pt x="2076599" y="192177"/>
                </a:cubicBezTo>
                <a:cubicBezTo>
                  <a:pt x="2091049" y="191598"/>
                  <a:pt x="2098780" y="194892"/>
                  <a:pt x="2122888" y="191618"/>
                </a:cubicBezTo>
                <a:cubicBezTo>
                  <a:pt x="2140054" y="192316"/>
                  <a:pt x="2174542" y="194072"/>
                  <a:pt x="2197782" y="183790"/>
                </a:cubicBezTo>
                <a:cubicBezTo>
                  <a:pt x="2222989" y="182481"/>
                  <a:pt x="2204683" y="182017"/>
                  <a:pt x="2232194" y="184607"/>
                </a:cubicBezTo>
                <a:cubicBezTo>
                  <a:pt x="2265802" y="185125"/>
                  <a:pt x="2279792" y="178894"/>
                  <a:pt x="2299212" y="180376"/>
                </a:cubicBezTo>
                <a:cubicBezTo>
                  <a:pt x="2311858" y="176121"/>
                  <a:pt x="2297536" y="181192"/>
                  <a:pt x="2346142" y="175851"/>
                </a:cubicBezTo>
                <a:cubicBezTo>
                  <a:pt x="2365406" y="185310"/>
                  <a:pt x="2381884" y="172374"/>
                  <a:pt x="2398368" y="174412"/>
                </a:cubicBezTo>
                <a:cubicBezTo>
                  <a:pt x="2424509" y="173378"/>
                  <a:pt x="2488760" y="173491"/>
                  <a:pt x="2512594" y="172027"/>
                </a:cubicBezTo>
                <a:cubicBezTo>
                  <a:pt x="2536428" y="170563"/>
                  <a:pt x="2511059" y="168382"/>
                  <a:pt x="2541375" y="165630"/>
                </a:cubicBezTo>
                <a:cubicBezTo>
                  <a:pt x="2597211" y="177879"/>
                  <a:pt x="2628371" y="155834"/>
                  <a:pt x="2684883" y="153136"/>
                </a:cubicBezTo>
                <a:cubicBezTo>
                  <a:pt x="2719188" y="136064"/>
                  <a:pt x="2743499" y="153798"/>
                  <a:pt x="2781009" y="140733"/>
                </a:cubicBezTo>
                <a:cubicBezTo>
                  <a:pt x="2806393" y="136738"/>
                  <a:pt x="2810080" y="140555"/>
                  <a:pt x="2824377" y="138690"/>
                </a:cubicBezTo>
                <a:cubicBezTo>
                  <a:pt x="2838674" y="136825"/>
                  <a:pt x="2854799" y="132329"/>
                  <a:pt x="2866792" y="129542"/>
                </a:cubicBezTo>
                <a:cubicBezTo>
                  <a:pt x="2873210" y="133180"/>
                  <a:pt x="2923100" y="126770"/>
                  <a:pt x="2921948" y="121966"/>
                </a:cubicBezTo>
                <a:cubicBezTo>
                  <a:pt x="2929361" y="123612"/>
                  <a:pt x="2949852" y="129984"/>
                  <a:pt x="2952165" y="122378"/>
                </a:cubicBezTo>
                <a:cubicBezTo>
                  <a:pt x="2990011" y="122297"/>
                  <a:pt x="3011272" y="121230"/>
                  <a:pt x="3044378" y="131368"/>
                </a:cubicBezTo>
                <a:cubicBezTo>
                  <a:pt x="3067906" y="135145"/>
                  <a:pt x="3051474" y="133118"/>
                  <a:pt x="3066117" y="135515"/>
                </a:cubicBezTo>
                <a:cubicBezTo>
                  <a:pt x="3080761" y="137912"/>
                  <a:pt x="3105156" y="133618"/>
                  <a:pt x="3129038" y="133048"/>
                </a:cubicBezTo>
                <a:cubicBezTo>
                  <a:pt x="3153252" y="133180"/>
                  <a:pt x="3181464" y="137262"/>
                  <a:pt x="3199396" y="138690"/>
                </a:cubicBezTo>
                <a:cubicBezTo>
                  <a:pt x="3217327" y="140118"/>
                  <a:pt x="3221605" y="139775"/>
                  <a:pt x="3236626" y="141617"/>
                </a:cubicBezTo>
                <a:cubicBezTo>
                  <a:pt x="3261693" y="138167"/>
                  <a:pt x="3282756" y="139985"/>
                  <a:pt x="3301529" y="147360"/>
                </a:cubicBezTo>
                <a:cubicBezTo>
                  <a:pt x="3316136" y="149253"/>
                  <a:pt x="3308650" y="153562"/>
                  <a:pt x="3319466" y="155359"/>
                </a:cubicBezTo>
                <a:cubicBezTo>
                  <a:pt x="3330283" y="157156"/>
                  <a:pt x="3337180" y="149032"/>
                  <a:pt x="3366431" y="150998"/>
                </a:cubicBezTo>
                <a:cubicBezTo>
                  <a:pt x="3376837" y="151395"/>
                  <a:pt x="3376489" y="159016"/>
                  <a:pt x="3398712" y="160121"/>
                </a:cubicBezTo>
                <a:cubicBezTo>
                  <a:pt x="3420936" y="161226"/>
                  <a:pt x="3510291" y="165983"/>
                  <a:pt x="3542998" y="167155"/>
                </a:cubicBezTo>
                <a:cubicBezTo>
                  <a:pt x="3575704" y="168327"/>
                  <a:pt x="3562463" y="165109"/>
                  <a:pt x="3578141" y="164774"/>
                </a:cubicBezTo>
                <a:cubicBezTo>
                  <a:pt x="3593820" y="164439"/>
                  <a:pt x="3612368" y="156036"/>
                  <a:pt x="3637070" y="165143"/>
                </a:cubicBezTo>
                <a:cubicBezTo>
                  <a:pt x="3655547" y="160298"/>
                  <a:pt x="3656022" y="171417"/>
                  <a:pt x="3676510" y="174285"/>
                </a:cubicBezTo>
                <a:cubicBezTo>
                  <a:pt x="3687814" y="178343"/>
                  <a:pt x="3701962" y="177166"/>
                  <a:pt x="3711295" y="179965"/>
                </a:cubicBezTo>
                <a:cubicBezTo>
                  <a:pt x="3720627" y="182764"/>
                  <a:pt x="3728005" y="183268"/>
                  <a:pt x="3734909" y="186315"/>
                </a:cubicBezTo>
                <a:cubicBezTo>
                  <a:pt x="3741813" y="189362"/>
                  <a:pt x="3743912" y="195469"/>
                  <a:pt x="3752716" y="198247"/>
                </a:cubicBezTo>
                <a:cubicBezTo>
                  <a:pt x="3761521" y="201025"/>
                  <a:pt x="3775291" y="205915"/>
                  <a:pt x="3785338" y="207746"/>
                </a:cubicBezTo>
                <a:cubicBezTo>
                  <a:pt x="3795386" y="209577"/>
                  <a:pt x="3793861" y="206743"/>
                  <a:pt x="3813002" y="209235"/>
                </a:cubicBezTo>
                <a:cubicBezTo>
                  <a:pt x="3844203" y="214556"/>
                  <a:pt x="3872302" y="218411"/>
                  <a:pt x="3907394" y="217935"/>
                </a:cubicBezTo>
                <a:cubicBezTo>
                  <a:pt x="3913972" y="227642"/>
                  <a:pt x="3924446" y="223236"/>
                  <a:pt x="3938455" y="218099"/>
                </a:cubicBezTo>
                <a:cubicBezTo>
                  <a:pt x="3964643" y="225179"/>
                  <a:pt x="4008872" y="230664"/>
                  <a:pt x="4053670" y="246493"/>
                </a:cubicBezTo>
                <a:cubicBezTo>
                  <a:pt x="4060026" y="249727"/>
                  <a:pt x="4064731" y="252068"/>
                  <a:pt x="4068686" y="253851"/>
                </a:cubicBezTo>
                <a:lnTo>
                  <a:pt x="4073848" y="255820"/>
                </a:lnTo>
                <a:lnTo>
                  <a:pt x="4073848" y="5096562"/>
                </a:lnTo>
                <a:lnTo>
                  <a:pt x="4062380" y="5097855"/>
                </a:lnTo>
                <a:cubicBezTo>
                  <a:pt x="4057192" y="5097055"/>
                  <a:pt x="4053199" y="5094472"/>
                  <a:pt x="4049820" y="5089388"/>
                </a:cubicBezTo>
                <a:cubicBezTo>
                  <a:pt x="4009878" y="5087267"/>
                  <a:pt x="3968705" y="5061632"/>
                  <a:pt x="3943125" y="5073727"/>
                </a:cubicBezTo>
                <a:cubicBezTo>
                  <a:pt x="3944749" y="5052314"/>
                  <a:pt x="3930432" y="5060350"/>
                  <a:pt x="3902578" y="5055197"/>
                </a:cubicBezTo>
                <a:cubicBezTo>
                  <a:pt x="3882656" y="5049199"/>
                  <a:pt x="3839627" y="5036588"/>
                  <a:pt x="3823591" y="5030823"/>
                </a:cubicBezTo>
                <a:cubicBezTo>
                  <a:pt x="3807556" y="5025058"/>
                  <a:pt x="3795270" y="5029266"/>
                  <a:pt x="3779178" y="5023718"/>
                </a:cubicBezTo>
                <a:cubicBezTo>
                  <a:pt x="3786402" y="5005404"/>
                  <a:pt x="3690441" y="5017899"/>
                  <a:pt x="3727041" y="5004453"/>
                </a:cubicBezTo>
                <a:cubicBezTo>
                  <a:pt x="3699629" y="4993542"/>
                  <a:pt x="3709708" y="4998999"/>
                  <a:pt x="3695215" y="5003935"/>
                </a:cubicBezTo>
                <a:cubicBezTo>
                  <a:pt x="3660744" y="4999180"/>
                  <a:pt x="3657695" y="4997754"/>
                  <a:pt x="3617918" y="5002257"/>
                </a:cubicBezTo>
                <a:cubicBezTo>
                  <a:pt x="3600258" y="5001551"/>
                  <a:pt x="3594004" y="4999083"/>
                  <a:pt x="3578292" y="4997633"/>
                </a:cubicBezTo>
                <a:cubicBezTo>
                  <a:pt x="3562580" y="4996183"/>
                  <a:pt x="3553912" y="4997238"/>
                  <a:pt x="3523647" y="4993560"/>
                </a:cubicBezTo>
                <a:cubicBezTo>
                  <a:pt x="3499709" y="4988949"/>
                  <a:pt x="3482330" y="4990238"/>
                  <a:pt x="3462999" y="4987582"/>
                </a:cubicBezTo>
                <a:cubicBezTo>
                  <a:pt x="3443667" y="4984927"/>
                  <a:pt x="3431887" y="4980755"/>
                  <a:pt x="3407661" y="4977626"/>
                </a:cubicBezTo>
                <a:cubicBezTo>
                  <a:pt x="3386862" y="4968882"/>
                  <a:pt x="3308417" y="4989840"/>
                  <a:pt x="3292705" y="4963636"/>
                </a:cubicBezTo>
                <a:cubicBezTo>
                  <a:pt x="3235824" y="4968918"/>
                  <a:pt x="3219730" y="4958334"/>
                  <a:pt x="3172975" y="4953691"/>
                </a:cubicBezTo>
                <a:cubicBezTo>
                  <a:pt x="3127763" y="4948837"/>
                  <a:pt x="3122071" y="4951787"/>
                  <a:pt x="3074842" y="4939189"/>
                </a:cubicBezTo>
                <a:cubicBezTo>
                  <a:pt x="3037951" y="4926629"/>
                  <a:pt x="3018156" y="4922664"/>
                  <a:pt x="2975114" y="4919945"/>
                </a:cubicBezTo>
                <a:cubicBezTo>
                  <a:pt x="2971916" y="4927359"/>
                  <a:pt x="2920569" y="4912496"/>
                  <a:pt x="2912264" y="4910306"/>
                </a:cubicBezTo>
                <a:cubicBezTo>
                  <a:pt x="2913215" y="4915182"/>
                  <a:pt x="2886096" y="4917324"/>
                  <a:pt x="2879068" y="4913219"/>
                </a:cubicBezTo>
                <a:cubicBezTo>
                  <a:pt x="2816888" y="4916083"/>
                  <a:pt x="2797908" y="4934735"/>
                  <a:pt x="2751306" y="4924939"/>
                </a:cubicBezTo>
                <a:cubicBezTo>
                  <a:pt x="2714930" y="4924870"/>
                  <a:pt x="2716667" y="4934409"/>
                  <a:pt x="2664406" y="4934300"/>
                </a:cubicBezTo>
                <a:cubicBezTo>
                  <a:pt x="2642420" y="4938458"/>
                  <a:pt x="2649006" y="4930226"/>
                  <a:pt x="2621651" y="4930533"/>
                </a:cubicBezTo>
                <a:cubicBezTo>
                  <a:pt x="2586738" y="4948131"/>
                  <a:pt x="2549613" y="4936664"/>
                  <a:pt x="2500282" y="4936142"/>
                </a:cubicBezTo>
                <a:cubicBezTo>
                  <a:pt x="2439944" y="4934837"/>
                  <a:pt x="2389504" y="4942093"/>
                  <a:pt x="2337000" y="4934320"/>
                </a:cubicBezTo>
                <a:cubicBezTo>
                  <a:pt x="2317698" y="4940567"/>
                  <a:pt x="2291907" y="4948971"/>
                  <a:pt x="2270703" y="4938111"/>
                </a:cubicBezTo>
                <a:cubicBezTo>
                  <a:pt x="2215033" y="4939841"/>
                  <a:pt x="2221532" y="4944790"/>
                  <a:pt x="2200316" y="4938470"/>
                </a:cubicBezTo>
                <a:cubicBezTo>
                  <a:pt x="2158078" y="4940893"/>
                  <a:pt x="2164891" y="4935351"/>
                  <a:pt x="2126710" y="4932347"/>
                </a:cubicBezTo>
                <a:cubicBezTo>
                  <a:pt x="2095620" y="4927728"/>
                  <a:pt x="2111086" y="4928153"/>
                  <a:pt x="2082324" y="4927593"/>
                </a:cubicBezTo>
                <a:cubicBezTo>
                  <a:pt x="2055130" y="4936130"/>
                  <a:pt x="2036508" y="4925578"/>
                  <a:pt x="2029206" y="4923365"/>
                </a:cubicBezTo>
                <a:cubicBezTo>
                  <a:pt x="2003508" y="4924806"/>
                  <a:pt x="1965456" y="4913048"/>
                  <a:pt x="1969765" y="4928228"/>
                </a:cubicBezTo>
                <a:cubicBezTo>
                  <a:pt x="1933670" y="4907655"/>
                  <a:pt x="1935015" y="4928539"/>
                  <a:pt x="1896446" y="4923240"/>
                </a:cubicBezTo>
                <a:cubicBezTo>
                  <a:pt x="1876120" y="4915707"/>
                  <a:pt x="1849790" y="4911657"/>
                  <a:pt x="1837029" y="4921066"/>
                </a:cubicBezTo>
                <a:cubicBezTo>
                  <a:pt x="1759478" y="4909120"/>
                  <a:pt x="1806390" y="4905512"/>
                  <a:pt x="1727326" y="4892968"/>
                </a:cubicBezTo>
                <a:cubicBezTo>
                  <a:pt x="1686312" y="4886651"/>
                  <a:pt x="1625466" y="4884219"/>
                  <a:pt x="1593578" y="4875201"/>
                </a:cubicBezTo>
                <a:cubicBezTo>
                  <a:pt x="1561690" y="4866183"/>
                  <a:pt x="1553872" y="4870257"/>
                  <a:pt x="1529199" y="4863739"/>
                </a:cubicBezTo>
                <a:cubicBezTo>
                  <a:pt x="1504527" y="4857222"/>
                  <a:pt x="1472957" y="4856729"/>
                  <a:pt x="1453102" y="4853389"/>
                </a:cubicBezTo>
                <a:cubicBezTo>
                  <a:pt x="1433246" y="4850048"/>
                  <a:pt x="1412604" y="4842097"/>
                  <a:pt x="1410062" y="4843700"/>
                </a:cubicBezTo>
                <a:cubicBezTo>
                  <a:pt x="1370061" y="4835203"/>
                  <a:pt x="1358114" y="4845698"/>
                  <a:pt x="1334230" y="4827940"/>
                </a:cubicBezTo>
                <a:cubicBezTo>
                  <a:pt x="1313790" y="4825698"/>
                  <a:pt x="1309169" y="4823751"/>
                  <a:pt x="1287424" y="4823328"/>
                </a:cubicBezTo>
                <a:cubicBezTo>
                  <a:pt x="1265680" y="4822905"/>
                  <a:pt x="1234048" y="4825438"/>
                  <a:pt x="1203760" y="4825401"/>
                </a:cubicBezTo>
                <a:cubicBezTo>
                  <a:pt x="1172376" y="4827120"/>
                  <a:pt x="1171591" y="4843575"/>
                  <a:pt x="1142353" y="4826911"/>
                </a:cubicBezTo>
                <a:cubicBezTo>
                  <a:pt x="1142648" y="4830450"/>
                  <a:pt x="1127453" y="4831600"/>
                  <a:pt x="1123543" y="4831484"/>
                </a:cubicBezTo>
                <a:lnTo>
                  <a:pt x="1092581" y="4833192"/>
                </a:lnTo>
                <a:lnTo>
                  <a:pt x="1089970" y="4827604"/>
                </a:lnTo>
                <a:cubicBezTo>
                  <a:pt x="1078405" y="4825299"/>
                  <a:pt x="1058546" y="4830811"/>
                  <a:pt x="1046990" y="4831800"/>
                </a:cubicBezTo>
                <a:lnTo>
                  <a:pt x="1020627" y="4833537"/>
                </a:lnTo>
                <a:lnTo>
                  <a:pt x="1010602" y="4832752"/>
                </a:lnTo>
                <a:lnTo>
                  <a:pt x="1006327" y="4832812"/>
                </a:lnTo>
                <a:lnTo>
                  <a:pt x="995285" y="4828639"/>
                </a:lnTo>
                <a:cubicBezTo>
                  <a:pt x="985016" y="4827594"/>
                  <a:pt x="977337" y="4820880"/>
                  <a:pt x="971197" y="4819859"/>
                </a:cubicBezTo>
                <a:cubicBezTo>
                  <a:pt x="965058" y="4818838"/>
                  <a:pt x="963247" y="4826590"/>
                  <a:pt x="958444" y="4822516"/>
                </a:cubicBezTo>
                <a:cubicBezTo>
                  <a:pt x="964528" y="4819545"/>
                  <a:pt x="954985" y="4817124"/>
                  <a:pt x="950776" y="4814966"/>
                </a:cubicBezTo>
                <a:lnTo>
                  <a:pt x="912589" y="4812307"/>
                </a:lnTo>
                <a:cubicBezTo>
                  <a:pt x="866435" y="4815189"/>
                  <a:pt x="882762" y="4802056"/>
                  <a:pt x="868646" y="4810372"/>
                </a:cubicBezTo>
                <a:cubicBezTo>
                  <a:pt x="833647" y="4816986"/>
                  <a:pt x="825964" y="4816964"/>
                  <a:pt x="813484" y="4815448"/>
                </a:cubicBezTo>
                <a:cubicBezTo>
                  <a:pt x="774068" y="4820782"/>
                  <a:pt x="767891" y="4822976"/>
                  <a:pt x="717218" y="4827378"/>
                </a:cubicBezTo>
                <a:cubicBezTo>
                  <a:pt x="688925" y="4839908"/>
                  <a:pt x="680839" y="4840723"/>
                  <a:pt x="659409" y="4845952"/>
                </a:cubicBezTo>
                <a:cubicBezTo>
                  <a:pt x="633011" y="4854112"/>
                  <a:pt x="639997" y="4860055"/>
                  <a:pt x="607917" y="4863927"/>
                </a:cubicBezTo>
                <a:cubicBezTo>
                  <a:pt x="591636" y="4868226"/>
                  <a:pt x="579429" y="4878384"/>
                  <a:pt x="569284" y="4882117"/>
                </a:cubicBezTo>
                <a:cubicBezTo>
                  <a:pt x="559139" y="4885850"/>
                  <a:pt x="555067" y="4884639"/>
                  <a:pt x="537968" y="4887374"/>
                </a:cubicBezTo>
                <a:cubicBezTo>
                  <a:pt x="526595" y="4886448"/>
                  <a:pt x="489777" y="4886423"/>
                  <a:pt x="482916" y="4888156"/>
                </a:cubicBezTo>
                <a:cubicBezTo>
                  <a:pt x="463365" y="4898273"/>
                  <a:pt x="445824" y="4886936"/>
                  <a:pt x="411637" y="4886771"/>
                </a:cubicBezTo>
                <a:lnTo>
                  <a:pt x="371262" y="4888142"/>
                </a:lnTo>
                <a:cubicBezTo>
                  <a:pt x="363928" y="4882747"/>
                  <a:pt x="306156" y="4880831"/>
                  <a:pt x="302060" y="4873520"/>
                </a:cubicBezTo>
                <a:cubicBezTo>
                  <a:pt x="280888" y="4866176"/>
                  <a:pt x="280811" y="4847663"/>
                  <a:pt x="248012" y="4840618"/>
                </a:cubicBezTo>
                <a:cubicBezTo>
                  <a:pt x="230331" y="4833575"/>
                  <a:pt x="240156" y="4851312"/>
                  <a:pt x="195979" y="4831260"/>
                </a:cubicBezTo>
                <a:cubicBezTo>
                  <a:pt x="165972" y="4807991"/>
                  <a:pt x="63439" y="4789506"/>
                  <a:pt x="10733" y="4758959"/>
                </a:cubicBezTo>
                <a:lnTo>
                  <a:pt x="0" y="475084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8245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39BCA50-5C8B-4034-853C-B29176644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B018903-3549-4A3B-A9DF-B26757CAA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E5D3F77-D07F-4F7D-97A2-E366830206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C6F5A2D-56A0-4ED7-A3E2-3CF67608F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A3C1FFC3-4D87-F4D4-8C60-AB44BF09D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7" y="458033"/>
            <a:ext cx="5257798" cy="726224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2200" kern="1200" dirty="0">
                <a:solidFill>
                  <a:schemeClr val="tx1"/>
                </a:solidFill>
                <a:latin typeface="Abadi" panose="020B0604020104020204" pitchFamily="34" charset="0"/>
              </a:rPr>
              <a:t>The BSMC Summer Workers is making an Impact in the field and in the office!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74377C-14C3-14C3-AE7B-D29906DA9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509" r="1" b="25260"/>
          <a:stretch>
            <a:fillRect/>
          </a:stretch>
        </p:blipFill>
        <p:spPr>
          <a:xfrm>
            <a:off x="550863" y="1557339"/>
            <a:ext cx="3589750" cy="4752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89FF39-CE1B-0BE0-1F3A-EDD7EA832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484" r="1" b="19916"/>
          <a:stretch>
            <a:fillRect/>
          </a:stretch>
        </p:blipFill>
        <p:spPr>
          <a:xfrm>
            <a:off x="4322198" y="1557339"/>
            <a:ext cx="3567884" cy="4752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E70FEE-CAD4-4AD1-DDA6-FBE201841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496" r="-1" b="26898"/>
          <a:stretch>
            <a:fillRect/>
          </a:stretch>
        </p:blipFill>
        <p:spPr>
          <a:xfrm>
            <a:off x="8070082" y="1557339"/>
            <a:ext cx="3567600" cy="4752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275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4888B0A0-60D9-E106-7821-D2D785EB62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56" b="6"/>
          <a:stretch>
            <a:fillRect/>
          </a:stretch>
        </p:blipFill>
        <p:spPr>
          <a:xfrm>
            <a:off x="1" y="-6235"/>
            <a:ext cx="3255403" cy="2505456"/>
          </a:xfrm>
          <a:custGeom>
            <a:avLst/>
            <a:gdLst/>
            <a:ahLst/>
            <a:cxnLst/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861BE4E9-3666-0276-5F3B-4695E11932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747" r="-3" b="19902"/>
          <a:stretch>
            <a:fillRect/>
          </a:stretch>
        </p:blipFill>
        <p:spPr>
          <a:xfrm>
            <a:off x="7381876" y="10"/>
            <a:ext cx="4810125" cy="2501827"/>
          </a:xfrm>
          <a:custGeom>
            <a:avLst/>
            <a:gdLst/>
            <a:ahLst/>
            <a:cxnLst/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0EDD06-D40D-AE2D-C9E6-521017689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" b="9173"/>
          <a:stretch>
            <a:fillRect/>
          </a:stretch>
        </p:blipFill>
        <p:spPr>
          <a:xfrm>
            <a:off x="4675537" y="-6235"/>
            <a:ext cx="3677817" cy="2505456"/>
          </a:xfrm>
          <a:custGeom>
            <a:avLst/>
            <a:gdLst/>
            <a:ahLst/>
            <a:cxnLst/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8E7C1C-6812-8376-8836-ABB510ADF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1416" r="-2" b="-2"/>
          <a:stretch>
            <a:fillRect/>
          </a:stretch>
        </p:blipFill>
        <p:spPr>
          <a:xfrm>
            <a:off x="1" y="2660089"/>
            <a:ext cx="7122523" cy="4197911"/>
          </a:xfrm>
          <a:custGeom>
            <a:avLst/>
            <a:gdLst/>
            <a:ahLst/>
            <a:cxnLst/>
            <a:rect l="l" t="t" r="r" b="b"/>
            <a:pathLst>
              <a:path w="7122523" h="4197911">
                <a:moveTo>
                  <a:pt x="0" y="0"/>
                </a:moveTo>
                <a:lnTo>
                  <a:pt x="7122523" y="0"/>
                </a:lnTo>
                <a:lnTo>
                  <a:pt x="5177382" y="4197911"/>
                </a:lnTo>
                <a:lnTo>
                  <a:pt x="5171159" y="4197911"/>
                </a:lnTo>
                <a:lnTo>
                  <a:pt x="3981368" y="4197911"/>
                </a:lnTo>
                <a:lnTo>
                  <a:pt x="2331323" y="4197911"/>
                </a:lnTo>
                <a:lnTo>
                  <a:pt x="0" y="4197911"/>
                </a:lnTo>
                <a:close/>
              </a:path>
            </a:pathLst>
          </a:custGeom>
        </p:spPr>
      </p:pic>
      <p:sp>
        <p:nvSpPr>
          <p:cNvPr id="16" name="Freeform 43">
            <a:extLst>
              <a:ext uri="{FF2B5EF4-FFF2-40B4-BE49-F238E27FC236}">
                <a16:creationId xmlns:a16="http://schemas.microsoft.com/office/drawing/2014/main" id="{AAD8F19F-4A55-467B-BED0-8837659A9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53050" y="2660089"/>
            <a:ext cx="6838950" cy="4197911"/>
          </a:xfrm>
          <a:custGeom>
            <a:avLst/>
            <a:gdLst>
              <a:gd name="connsiteX0" fmla="*/ 4893809 w 6838950"/>
              <a:gd name="connsiteY0" fmla="*/ 0 h 4197911"/>
              <a:gd name="connsiteX1" fmla="*/ 4887586 w 6838950"/>
              <a:gd name="connsiteY1" fmla="*/ 0 h 4197911"/>
              <a:gd name="connsiteX2" fmla="*/ 3697795 w 6838950"/>
              <a:gd name="connsiteY2" fmla="*/ 0 h 4197911"/>
              <a:gd name="connsiteX3" fmla="*/ 2047750 w 6838950"/>
              <a:gd name="connsiteY3" fmla="*/ 0 h 4197911"/>
              <a:gd name="connsiteX4" fmla="*/ 0 w 6838950"/>
              <a:gd name="connsiteY4" fmla="*/ 0 h 4197911"/>
              <a:gd name="connsiteX5" fmla="*/ 0 w 6838950"/>
              <a:gd name="connsiteY5" fmla="*/ 4197911 h 4197911"/>
              <a:gd name="connsiteX6" fmla="*/ 6838950 w 6838950"/>
              <a:gd name="connsiteY6" fmla="*/ 4197911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8950" h="4197911">
                <a:moveTo>
                  <a:pt x="4893809" y="0"/>
                </a:moveTo>
                <a:lnTo>
                  <a:pt x="4887586" y="0"/>
                </a:lnTo>
                <a:lnTo>
                  <a:pt x="3697795" y="0"/>
                </a:lnTo>
                <a:lnTo>
                  <a:pt x="2047750" y="0"/>
                </a:lnTo>
                <a:lnTo>
                  <a:pt x="0" y="0"/>
                </a:lnTo>
                <a:lnTo>
                  <a:pt x="0" y="4197911"/>
                </a:lnTo>
                <a:lnTo>
                  <a:pt x="6838950" y="4197911"/>
                </a:lnTo>
                <a:close/>
              </a:path>
            </a:pathLst>
          </a:custGeom>
          <a:solidFill>
            <a:srgbClr val="523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937FE-34F7-2C99-9BBC-2BC30209B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64" y="4189864"/>
            <a:ext cx="4997354" cy="2163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 Also have some action coming from Our Summer Workers In St.Croix !</a:t>
            </a:r>
            <a:b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400" b="1" kern="1200">
                <a:solidFill>
                  <a:srgbClr val="FFFFFF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Pearl B Larsen Elementary School</a:t>
            </a:r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en-US" sz="2400" b="1" kern="1200">
                <a:solidFill>
                  <a:srgbClr val="FFFFFF"/>
                </a:solidFill>
                <a:latin typeface="+mj-lt"/>
                <a:ea typeface="+mj-ea"/>
                <a:cs typeface="+mj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Juanita Gardine Elementary School</a:t>
            </a:r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6" name="Picture 5" descr="No photo description available.">
            <a:extLst>
              <a:ext uri="{FF2B5EF4-FFF2-40B4-BE49-F238E27FC236}">
                <a16:creationId xmlns:a16="http://schemas.microsoft.com/office/drawing/2014/main" id="{EE1C68EF-87B5-31E8-3988-F45E62959C2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674" r="2" b="2"/>
          <a:stretch>
            <a:fillRect/>
          </a:stretch>
        </p:blipFill>
        <p:spPr>
          <a:xfrm>
            <a:off x="2261968" y="10"/>
            <a:ext cx="3393943" cy="2502833"/>
          </a:xfrm>
          <a:custGeom>
            <a:avLst/>
            <a:gdLst/>
            <a:ahLst/>
            <a:cxnLst/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588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2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CFE55B3F-4634-4A41-B146-E6251581E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01648"/>
          </a:xfrm>
          <a:prstGeom prst="rect">
            <a:avLst/>
          </a:prstGeom>
          <a:solidFill>
            <a:srgbClr val="64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D679C2A4-64B8-942E-8BAD-0564F3565D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440" r="42013" b="-3"/>
          <a:stretch>
            <a:fillRect/>
          </a:stretch>
        </p:blipFill>
        <p:spPr>
          <a:xfrm>
            <a:off x="20" y="638177"/>
            <a:ext cx="3017500" cy="5581644"/>
          </a:xfrm>
          <a:prstGeom prst="rect">
            <a:avLst/>
          </a:prstGeom>
        </p:spPr>
      </p:pic>
      <p:pic>
        <p:nvPicPr>
          <p:cNvPr id="2" name="Picture 1" descr="No photo description available.">
            <a:extLst>
              <a:ext uri="{FF2B5EF4-FFF2-40B4-BE49-F238E27FC236}">
                <a16:creationId xmlns:a16="http://schemas.microsoft.com/office/drawing/2014/main" id="{563B9016-9972-46AB-AF6C-AF47B13B86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51" r="12248" b="-3"/>
          <a:stretch>
            <a:fillRect/>
          </a:stretch>
        </p:blipFill>
        <p:spPr>
          <a:xfrm>
            <a:off x="3171272" y="638179"/>
            <a:ext cx="5849456" cy="5581644"/>
          </a:xfrm>
          <a:prstGeom prst="rect">
            <a:avLst/>
          </a:prstGeom>
        </p:spPr>
      </p:pic>
      <p:pic>
        <p:nvPicPr>
          <p:cNvPr id="4" name="Picture 3" descr="No photo description available.">
            <a:extLst>
              <a:ext uri="{FF2B5EF4-FFF2-40B4-BE49-F238E27FC236}">
                <a16:creationId xmlns:a16="http://schemas.microsoft.com/office/drawing/2014/main" id="{C39B9C42-3953-870D-EEBD-3A742A2F63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954" r="34499" b="-3"/>
          <a:stretch>
            <a:fillRect/>
          </a:stretch>
        </p:blipFill>
        <p:spPr>
          <a:xfrm>
            <a:off x="9174480" y="638178"/>
            <a:ext cx="3017520" cy="558164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CD271E5-55BF-4266-A3A7-CFCC3051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rgbClr val="64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10629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987F9B89-BB0B-4FDE-BF27-E8357EDAD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36A572-F9A9-F7B6-5870-859CB070D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5873"/>
            <a:ext cx="10537826" cy="954107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New Arthur Richards K-8 School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EAE8D3-B88A-02BF-6F2B-D38C457BF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14" r="1" b="14689"/>
          <a:stretch>
            <a:fillRect/>
          </a:stretch>
        </p:blipFill>
        <p:spPr>
          <a:xfrm>
            <a:off x="7" y="-3"/>
            <a:ext cx="6000749" cy="2180602"/>
          </a:xfrm>
          <a:custGeom>
            <a:avLst/>
            <a:gdLst/>
            <a:ahLst/>
            <a:cxnLst/>
            <a:rect l="l" t="t" r="r" b="b"/>
            <a:pathLst>
              <a:path w="6000749" h="2180602">
                <a:moveTo>
                  <a:pt x="0" y="0"/>
                </a:moveTo>
                <a:lnTo>
                  <a:pt x="6000749" y="0"/>
                </a:lnTo>
                <a:lnTo>
                  <a:pt x="6000749" y="1817452"/>
                </a:lnTo>
                <a:lnTo>
                  <a:pt x="5980686" y="1817518"/>
                </a:lnTo>
                <a:cubicBezTo>
                  <a:pt x="5936335" y="1820765"/>
                  <a:pt x="5892433" y="1826513"/>
                  <a:pt x="5848802" y="1832962"/>
                </a:cubicBezTo>
                <a:cubicBezTo>
                  <a:pt x="5791110" y="1841560"/>
                  <a:pt x="5731975" y="1846794"/>
                  <a:pt x="5674647" y="1855580"/>
                </a:cubicBezTo>
                <a:cubicBezTo>
                  <a:pt x="5631737" y="1862309"/>
                  <a:pt x="5588831" y="1870348"/>
                  <a:pt x="5549529" y="1881188"/>
                </a:cubicBezTo>
                <a:cubicBezTo>
                  <a:pt x="5492552" y="1897079"/>
                  <a:pt x="5442799" y="1921005"/>
                  <a:pt x="5370320" y="1914649"/>
                </a:cubicBezTo>
                <a:cubicBezTo>
                  <a:pt x="5306495" y="1909042"/>
                  <a:pt x="5248806" y="1920817"/>
                  <a:pt x="5190391" y="1932032"/>
                </a:cubicBezTo>
                <a:cubicBezTo>
                  <a:pt x="5147481" y="1940257"/>
                  <a:pt x="5104579" y="1948670"/>
                  <a:pt x="5060224" y="1953904"/>
                </a:cubicBezTo>
                <a:cubicBezTo>
                  <a:pt x="5007578" y="1960072"/>
                  <a:pt x="4948083" y="1957454"/>
                  <a:pt x="4901206" y="1968858"/>
                </a:cubicBezTo>
                <a:cubicBezTo>
                  <a:pt x="4852168" y="1980822"/>
                  <a:pt x="4811428" y="1972783"/>
                  <a:pt x="4767795" y="1969418"/>
                </a:cubicBezTo>
                <a:cubicBezTo>
                  <a:pt x="4698205" y="1964184"/>
                  <a:pt x="4628970" y="1954464"/>
                  <a:pt x="4558660" y="1966802"/>
                </a:cubicBezTo>
                <a:cubicBezTo>
                  <a:pt x="4473205" y="1981756"/>
                  <a:pt x="4388468" y="1997831"/>
                  <a:pt x="4302653" y="2012037"/>
                </a:cubicBezTo>
                <a:cubicBezTo>
                  <a:pt x="4269476" y="2017459"/>
                  <a:pt x="4233785" y="2019702"/>
                  <a:pt x="4199166" y="2022132"/>
                </a:cubicBezTo>
                <a:cubicBezTo>
                  <a:pt x="4166357" y="2024189"/>
                  <a:pt x="4127055" y="2018955"/>
                  <a:pt x="4101809" y="2026805"/>
                </a:cubicBezTo>
                <a:cubicBezTo>
                  <a:pt x="4036905" y="2046993"/>
                  <a:pt x="3970203" y="2056899"/>
                  <a:pt x="3895199" y="2056899"/>
                </a:cubicBezTo>
                <a:cubicBezTo>
                  <a:pt x="3867072" y="2056899"/>
                  <a:pt x="3839668" y="2065312"/>
                  <a:pt x="3811186" y="2066808"/>
                </a:cubicBezTo>
                <a:cubicBezTo>
                  <a:pt x="3772239" y="2068676"/>
                  <a:pt x="3727528" y="2073724"/>
                  <a:pt x="3693636" y="2066619"/>
                </a:cubicBezTo>
                <a:cubicBezTo>
                  <a:pt x="3613949" y="2049797"/>
                  <a:pt x="3549409" y="2063817"/>
                  <a:pt x="3479814" y="2080453"/>
                </a:cubicBezTo>
                <a:cubicBezTo>
                  <a:pt x="3411303" y="2096903"/>
                  <a:pt x="3339188" y="2109986"/>
                  <a:pt x="3266353" y="2120829"/>
                </a:cubicBezTo>
                <a:cubicBezTo>
                  <a:pt x="3238949" y="2124754"/>
                  <a:pt x="3206140" y="2118211"/>
                  <a:pt x="3175847" y="2116904"/>
                </a:cubicBezTo>
                <a:cubicBezTo>
                  <a:pt x="3165028" y="2116529"/>
                  <a:pt x="3153130" y="2115968"/>
                  <a:pt x="3143397" y="2117838"/>
                </a:cubicBezTo>
                <a:cubicBezTo>
                  <a:pt x="3049288" y="2135783"/>
                  <a:pt x="2953732" y="2149428"/>
                  <a:pt x="2851692" y="2140083"/>
                </a:cubicBezTo>
                <a:cubicBezTo>
                  <a:pt x="2842318" y="2139147"/>
                  <a:pt x="2831859" y="2141204"/>
                  <a:pt x="2822482" y="2142513"/>
                </a:cubicBezTo>
                <a:cubicBezTo>
                  <a:pt x="2776688" y="2149242"/>
                  <a:pt x="2731976" y="2159896"/>
                  <a:pt x="2685467" y="2162326"/>
                </a:cubicBezTo>
                <a:cubicBezTo>
                  <a:pt x="2570801" y="2168307"/>
                  <a:pt x="2455420" y="2170739"/>
                  <a:pt x="2340028" y="2174664"/>
                </a:cubicBezTo>
                <a:cubicBezTo>
                  <a:pt x="2332817" y="2174850"/>
                  <a:pt x="2325246" y="2174850"/>
                  <a:pt x="2318757" y="2176159"/>
                </a:cubicBezTo>
                <a:cubicBezTo>
                  <a:pt x="2276207" y="2184198"/>
                  <a:pt x="2239070" y="2181580"/>
                  <a:pt x="2203009" y="2166253"/>
                </a:cubicBezTo>
                <a:cubicBezTo>
                  <a:pt x="2187144" y="2159523"/>
                  <a:pt x="2165509" y="2155971"/>
                  <a:pt x="2145680" y="2152233"/>
                </a:cubicBezTo>
                <a:cubicBezTo>
                  <a:pt x="2116471" y="2146624"/>
                  <a:pt x="2086546" y="2141204"/>
                  <a:pt x="2056257" y="2137652"/>
                </a:cubicBezTo>
                <a:cubicBezTo>
                  <a:pt x="2026328" y="2134288"/>
                  <a:pt x="1994238" y="2129615"/>
                  <a:pt x="1965392" y="2132231"/>
                </a:cubicBezTo>
                <a:cubicBezTo>
                  <a:pt x="1913469" y="2136904"/>
                  <a:pt x="1864067" y="2147372"/>
                  <a:pt x="1812867" y="2154289"/>
                </a:cubicBezTo>
                <a:cubicBezTo>
                  <a:pt x="1795199" y="2156719"/>
                  <a:pt x="1775726" y="2156344"/>
                  <a:pt x="1757340" y="2156533"/>
                </a:cubicBezTo>
                <a:cubicBezTo>
                  <a:pt x="1715149" y="2157092"/>
                  <a:pt x="1671880" y="2151672"/>
                  <a:pt x="1633661" y="2167187"/>
                </a:cubicBezTo>
                <a:cubicBezTo>
                  <a:pt x="1598326" y="2181766"/>
                  <a:pt x="1562625" y="2177468"/>
                  <a:pt x="1525488" y="2166439"/>
                </a:cubicBezTo>
                <a:cubicBezTo>
                  <a:pt x="1498803" y="2158587"/>
                  <a:pt x="1468519" y="2152419"/>
                  <a:pt x="1438590" y="2149428"/>
                </a:cubicBezTo>
                <a:cubicBezTo>
                  <a:pt x="1397482" y="2145317"/>
                  <a:pt x="1356738" y="2143633"/>
                  <a:pt x="1312386" y="2146065"/>
                </a:cubicBezTo>
                <a:cubicBezTo>
                  <a:pt x="1281015" y="2147747"/>
                  <a:pt x="1255413" y="2148494"/>
                  <a:pt x="1230894" y="2158401"/>
                </a:cubicBezTo>
                <a:cubicBezTo>
                  <a:pt x="1226930" y="2159896"/>
                  <a:pt x="1219719" y="2160271"/>
                  <a:pt x="1214309" y="2160083"/>
                </a:cubicBezTo>
                <a:cubicBezTo>
                  <a:pt x="1143277" y="2156905"/>
                  <a:pt x="1072963" y="2158587"/>
                  <a:pt x="1001207" y="2160832"/>
                </a:cubicBezTo>
                <a:cubicBezTo>
                  <a:pt x="909986" y="2163821"/>
                  <a:pt x="814067" y="2155037"/>
                  <a:pt x="735104" y="2123634"/>
                </a:cubicBezTo>
                <a:cubicBezTo>
                  <a:pt x="723565" y="2118959"/>
                  <a:pt x="706257" y="2116904"/>
                  <a:pt x="691111" y="2115782"/>
                </a:cubicBezTo>
                <a:cubicBezTo>
                  <a:pt x="619719" y="2110923"/>
                  <a:pt x="547963" y="2107557"/>
                  <a:pt x="476567" y="2102136"/>
                </a:cubicBezTo>
                <a:cubicBezTo>
                  <a:pt x="437625" y="2099146"/>
                  <a:pt x="396881" y="2096528"/>
                  <a:pt x="361546" y="2088303"/>
                </a:cubicBezTo>
                <a:cubicBezTo>
                  <a:pt x="326934" y="2080267"/>
                  <a:pt x="299163" y="2070733"/>
                  <a:pt x="278611" y="2087555"/>
                </a:cubicBezTo>
                <a:cubicBezTo>
                  <a:pt x="241838" y="2078583"/>
                  <a:pt x="209740" y="2071106"/>
                  <a:pt x="178377" y="2063069"/>
                </a:cubicBezTo>
                <a:cubicBezTo>
                  <a:pt x="166834" y="2060079"/>
                  <a:pt x="157098" y="2055217"/>
                  <a:pt x="145559" y="2052413"/>
                </a:cubicBezTo>
                <a:cubicBezTo>
                  <a:pt x="133298" y="2049422"/>
                  <a:pt x="119598" y="2047554"/>
                  <a:pt x="106258" y="2046059"/>
                </a:cubicBezTo>
                <a:lnTo>
                  <a:pt x="0" y="2034015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A9C397F-A604-C1DD-FE03-CC78D1D6E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339" r="1" b="1"/>
          <a:stretch>
            <a:fillRect/>
          </a:stretch>
        </p:blipFill>
        <p:spPr>
          <a:xfrm>
            <a:off x="6191243" y="4"/>
            <a:ext cx="6000750" cy="1867659"/>
          </a:xfrm>
          <a:custGeom>
            <a:avLst/>
            <a:gdLst/>
            <a:ahLst/>
            <a:cxnLst/>
            <a:rect l="l" t="t" r="r" b="b"/>
            <a:pathLst>
              <a:path w="6000750" h="1867659">
                <a:moveTo>
                  <a:pt x="0" y="0"/>
                </a:moveTo>
                <a:lnTo>
                  <a:pt x="6000750" y="0"/>
                </a:lnTo>
                <a:lnTo>
                  <a:pt x="6000750" y="1804153"/>
                </a:lnTo>
                <a:lnTo>
                  <a:pt x="5979548" y="1802679"/>
                </a:lnTo>
                <a:cubicBezTo>
                  <a:pt x="5935197" y="1800063"/>
                  <a:pt x="5890485" y="1798568"/>
                  <a:pt x="5846133" y="1795950"/>
                </a:cubicBezTo>
                <a:cubicBezTo>
                  <a:pt x="5775100" y="1791652"/>
                  <a:pt x="5704427" y="1786791"/>
                  <a:pt x="5633754" y="1782305"/>
                </a:cubicBezTo>
                <a:cubicBezTo>
                  <a:pt x="5604189" y="1780623"/>
                  <a:pt x="5573177" y="1775950"/>
                  <a:pt x="5545414" y="1778753"/>
                </a:cubicBezTo>
                <a:cubicBezTo>
                  <a:pt x="5475460" y="1785857"/>
                  <a:pt x="5406589" y="1783800"/>
                  <a:pt x="5336999" y="1778941"/>
                </a:cubicBezTo>
                <a:cubicBezTo>
                  <a:pt x="5313202" y="1777257"/>
                  <a:pt x="5287601" y="1777632"/>
                  <a:pt x="5264524" y="1780809"/>
                </a:cubicBezTo>
                <a:cubicBezTo>
                  <a:pt x="5217287" y="1787166"/>
                  <a:pt x="5171497" y="1796138"/>
                  <a:pt x="5124979" y="1803988"/>
                </a:cubicBezTo>
                <a:cubicBezTo>
                  <a:pt x="5119930" y="1804922"/>
                  <a:pt x="5113801" y="1805111"/>
                  <a:pt x="5108395" y="1805670"/>
                </a:cubicBezTo>
                <a:cubicBezTo>
                  <a:pt x="5077743" y="1808849"/>
                  <a:pt x="5047458" y="1812027"/>
                  <a:pt x="5016806" y="1814831"/>
                </a:cubicBezTo>
                <a:cubicBezTo>
                  <a:pt x="5000222" y="1816326"/>
                  <a:pt x="4983274" y="1816513"/>
                  <a:pt x="4966685" y="1817822"/>
                </a:cubicBezTo>
                <a:cubicBezTo>
                  <a:pt x="4902505" y="1823056"/>
                  <a:pt x="4831831" y="1814270"/>
                  <a:pt x="4776301" y="1836887"/>
                </a:cubicBezTo>
                <a:cubicBezTo>
                  <a:pt x="4740243" y="1851469"/>
                  <a:pt x="4705268" y="1848103"/>
                  <a:pt x="4666689" y="1845860"/>
                </a:cubicBezTo>
                <a:cubicBezTo>
                  <a:pt x="4637480" y="1844178"/>
                  <a:pt x="4607551" y="1844739"/>
                  <a:pt x="4577985" y="1844551"/>
                </a:cubicBezTo>
                <a:cubicBezTo>
                  <a:pt x="4526062" y="1843992"/>
                  <a:pt x="4474139" y="1843803"/>
                  <a:pt x="4422216" y="1842869"/>
                </a:cubicBezTo>
                <a:cubicBezTo>
                  <a:pt x="4405628" y="1842496"/>
                  <a:pt x="4388683" y="1837821"/>
                  <a:pt x="4372455" y="1838569"/>
                </a:cubicBezTo>
                <a:cubicBezTo>
                  <a:pt x="4297455" y="1842121"/>
                  <a:pt x="4222455" y="1847730"/>
                  <a:pt x="4147455" y="1850907"/>
                </a:cubicBezTo>
                <a:cubicBezTo>
                  <a:pt x="4104909" y="1852776"/>
                  <a:pt x="4061276" y="1849225"/>
                  <a:pt x="4019089" y="1851841"/>
                </a:cubicBezTo>
                <a:cubicBezTo>
                  <a:pt x="3970414" y="1854832"/>
                  <a:pt x="3922818" y="1862496"/>
                  <a:pt x="3874499" y="1867170"/>
                </a:cubicBezTo>
                <a:cubicBezTo>
                  <a:pt x="3861159" y="1868477"/>
                  <a:pt x="3846376" y="1866796"/>
                  <a:pt x="3832312" y="1866423"/>
                </a:cubicBezTo>
                <a:cubicBezTo>
                  <a:pt x="3816447" y="1866048"/>
                  <a:pt x="3800941" y="1865300"/>
                  <a:pt x="3785076" y="1865114"/>
                </a:cubicBezTo>
                <a:cubicBezTo>
                  <a:pt x="3736757" y="1864739"/>
                  <a:pt x="3688441" y="1865300"/>
                  <a:pt x="3640122" y="1863991"/>
                </a:cubicBezTo>
                <a:cubicBezTo>
                  <a:pt x="3610557" y="1863243"/>
                  <a:pt x="3579549" y="1855580"/>
                  <a:pt x="3552141" y="1858384"/>
                </a:cubicBezTo>
                <a:cubicBezTo>
                  <a:pt x="3496255" y="1863805"/>
                  <a:pt x="3440365" y="1851655"/>
                  <a:pt x="3384478" y="1861748"/>
                </a:cubicBezTo>
                <a:cubicBezTo>
                  <a:pt x="3367166" y="1864739"/>
                  <a:pt x="3343370" y="1857262"/>
                  <a:pt x="3322455" y="1856889"/>
                </a:cubicBezTo>
                <a:cubicBezTo>
                  <a:pt x="3270172" y="1855955"/>
                  <a:pt x="3217890" y="1856141"/>
                  <a:pt x="3165607" y="1856328"/>
                </a:cubicBezTo>
                <a:cubicBezTo>
                  <a:pt x="3118730" y="1856514"/>
                  <a:pt x="3070051" y="1853898"/>
                  <a:pt x="3024980" y="1859132"/>
                </a:cubicBezTo>
                <a:cubicBezTo>
                  <a:pt x="2977744" y="1864739"/>
                  <a:pt x="2935197" y="1863991"/>
                  <a:pt x="2889403" y="1857637"/>
                </a:cubicBezTo>
                <a:cubicBezTo>
                  <a:pt x="2858032" y="1853337"/>
                  <a:pt x="2824859" y="1852776"/>
                  <a:pt x="2792409" y="1851469"/>
                </a:cubicBezTo>
                <a:cubicBezTo>
                  <a:pt x="2757434" y="1849973"/>
                  <a:pt x="2718851" y="1853898"/>
                  <a:pt x="2687120" y="1847730"/>
                </a:cubicBezTo>
                <a:cubicBezTo>
                  <a:pt x="2592647" y="1829410"/>
                  <a:pt x="2495653" y="1825485"/>
                  <a:pt x="2396857" y="1825485"/>
                </a:cubicBezTo>
                <a:cubicBezTo>
                  <a:pt x="2378826" y="1825485"/>
                  <a:pt x="2360436" y="1828101"/>
                  <a:pt x="2343132" y="1830906"/>
                </a:cubicBezTo>
                <a:cubicBezTo>
                  <a:pt x="2242167" y="1847730"/>
                  <a:pt x="2140846" y="1846235"/>
                  <a:pt x="2038082" y="1835953"/>
                </a:cubicBezTo>
                <a:cubicBezTo>
                  <a:pt x="2016807" y="1833710"/>
                  <a:pt x="1993011" y="1833335"/>
                  <a:pt x="1971736" y="1835578"/>
                </a:cubicBezTo>
                <a:cubicBezTo>
                  <a:pt x="1911878" y="1842121"/>
                  <a:pt x="1853827" y="1852964"/>
                  <a:pt x="1793609" y="1857637"/>
                </a:cubicBezTo>
                <a:cubicBezTo>
                  <a:pt x="1694094" y="1865300"/>
                  <a:pt x="1607915" y="1839505"/>
                  <a:pt x="1518852" y="1822681"/>
                </a:cubicBezTo>
                <a:cubicBezTo>
                  <a:pt x="1434115" y="1806793"/>
                  <a:pt x="1362000" y="1770903"/>
                  <a:pt x="1261757" y="1778941"/>
                </a:cubicBezTo>
                <a:cubicBezTo>
                  <a:pt x="1251665" y="1779689"/>
                  <a:pt x="1240486" y="1774641"/>
                  <a:pt x="1229307" y="1773332"/>
                </a:cubicBezTo>
                <a:cubicBezTo>
                  <a:pt x="1198659" y="1769780"/>
                  <a:pt x="1168011" y="1765482"/>
                  <a:pt x="1137000" y="1763799"/>
                </a:cubicBezTo>
                <a:cubicBezTo>
                  <a:pt x="1099140" y="1761555"/>
                  <a:pt x="1060557" y="1762303"/>
                  <a:pt x="1022698" y="1760435"/>
                </a:cubicBezTo>
                <a:cubicBezTo>
                  <a:pt x="974019" y="1758192"/>
                  <a:pt x="926063" y="1752210"/>
                  <a:pt x="877744" y="1752210"/>
                </a:cubicBezTo>
                <a:cubicBezTo>
                  <a:pt x="838802" y="1752210"/>
                  <a:pt x="800219" y="1759126"/>
                  <a:pt x="761640" y="1762492"/>
                </a:cubicBezTo>
                <a:cubicBezTo>
                  <a:pt x="707192" y="1767164"/>
                  <a:pt x="647335" y="1765855"/>
                  <a:pt x="599379" y="1777819"/>
                </a:cubicBezTo>
                <a:cubicBezTo>
                  <a:pt x="548179" y="1790530"/>
                  <a:pt x="499500" y="1796325"/>
                  <a:pt x="446494" y="1792400"/>
                </a:cubicBezTo>
                <a:cubicBezTo>
                  <a:pt x="428827" y="1791091"/>
                  <a:pt x="406110" y="1783239"/>
                  <a:pt x="398179" y="1775203"/>
                </a:cubicBezTo>
                <a:cubicBezTo>
                  <a:pt x="380508" y="1757258"/>
                  <a:pt x="356352" y="1754078"/>
                  <a:pt x="323538" y="1760248"/>
                </a:cubicBezTo>
                <a:cubicBezTo>
                  <a:pt x="295052" y="1765482"/>
                  <a:pt x="260077" y="1768098"/>
                  <a:pt x="240608" y="1778193"/>
                </a:cubicBezTo>
                <a:cubicBezTo>
                  <a:pt x="185437" y="1806793"/>
                  <a:pt x="115123" y="1807727"/>
                  <a:pt x="46616" y="1815390"/>
                </a:cubicBezTo>
                <a:lnTo>
                  <a:pt x="0" y="1816030"/>
                </a:lnTo>
                <a:close/>
              </a:path>
            </a:pathLst>
          </a:custGeom>
        </p:spPr>
      </p:pic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74AA512-0626-46EA-9229-571D9AF08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52210"/>
            <a:ext cx="12192000" cy="858278"/>
          </a:xfrm>
          <a:custGeom>
            <a:avLst/>
            <a:gdLst>
              <a:gd name="connsiteX0" fmla="*/ 7068995 w 12192000"/>
              <a:gd name="connsiteY0" fmla="*/ 0 h 858278"/>
              <a:gd name="connsiteX1" fmla="*/ 7213949 w 12192000"/>
              <a:gd name="connsiteY1" fmla="*/ 8225 h 858278"/>
              <a:gd name="connsiteX2" fmla="*/ 7328251 w 12192000"/>
              <a:gd name="connsiteY2" fmla="*/ 11589 h 858278"/>
              <a:gd name="connsiteX3" fmla="*/ 7420557 w 12192000"/>
              <a:gd name="connsiteY3" fmla="*/ 21122 h 858278"/>
              <a:gd name="connsiteX4" fmla="*/ 7453008 w 12192000"/>
              <a:gd name="connsiteY4" fmla="*/ 26731 h 858278"/>
              <a:gd name="connsiteX5" fmla="*/ 7710103 w 12192000"/>
              <a:gd name="connsiteY5" fmla="*/ 70471 h 858278"/>
              <a:gd name="connsiteX6" fmla="*/ 7984860 w 12192000"/>
              <a:gd name="connsiteY6" fmla="*/ 105427 h 858278"/>
              <a:gd name="connsiteX7" fmla="*/ 8162987 w 12192000"/>
              <a:gd name="connsiteY7" fmla="*/ 83368 h 858278"/>
              <a:gd name="connsiteX8" fmla="*/ 8229332 w 12192000"/>
              <a:gd name="connsiteY8" fmla="*/ 83743 h 858278"/>
              <a:gd name="connsiteX9" fmla="*/ 8534382 w 12192000"/>
              <a:gd name="connsiteY9" fmla="*/ 78696 h 858278"/>
              <a:gd name="connsiteX10" fmla="*/ 8588107 w 12192000"/>
              <a:gd name="connsiteY10" fmla="*/ 73275 h 858278"/>
              <a:gd name="connsiteX11" fmla="*/ 8878370 w 12192000"/>
              <a:gd name="connsiteY11" fmla="*/ 95520 h 858278"/>
              <a:gd name="connsiteX12" fmla="*/ 8983659 w 12192000"/>
              <a:gd name="connsiteY12" fmla="*/ 99259 h 858278"/>
              <a:gd name="connsiteX13" fmla="*/ 9080653 w 12192000"/>
              <a:gd name="connsiteY13" fmla="*/ 105427 h 858278"/>
              <a:gd name="connsiteX14" fmla="*/ 9216230 w 12192000"/>
              <a:gd name="connsiteY14" fmla="*/ 106922 h 858278"/>
              <a:gd name="connsiteX15" fmla="*/ 9356857 w 12192000"/>
              <a:gd name="connsiteY15" fmla="*/ 104118 h 858278"/>
              <a:gd name="connsiteX16" fmla="*/ 9513705 w 12192000"/>
              <a:gd name="connsiteY16" fmla="*/ 104679 h 858278"/>
              <a:gd name="connsiteX17" fmla="*/ 9575728 w 12192000"/>
              <a:gd name="connsiteY17" fmla="*/ 109538 h 858278"/>
              <a:gd name="connsiteX18" fmla="*/ 9743391 w 12192000"/>
              <a:gd name="connsiteY18" fmla="*/ 106174 h 858278"/>
              <a:gd name="connsiteX19" fmla="*/ 9831372 w 12192000"/>
              <a:gd name="connsiteY19" fmla="*/ 111781 h 858278"/>
              <a:gd name="connsiteX20" fmla="*/ 9976326 w 12192000"/>
              <a:gd name="connsiteY20" fmla="*/ 112904 h 858278"/>
              <a:gd name="connsiteX21" fmla="*/ 10023562 w 12192000"/>
              <a:gd name="connsiteY21" fmla="*/ 114213 h 858278"/>
              <a:gd name="connsiteX22" fmla="*/ 10065749 w 12192000"/>
              <a:gd name="connsiteY22" fmla="*/ 114960 h 858278"/>
              <a:gd name="connsiteX23" fmla="*/ 10210339 w 12192000"/>
              <a:gd name="connsiteY23" fmla="*/ 99631 h 858278"/>
              <a:gd name="connsiteX24" fmla="*/ 10338705 w 12192000"/>
              <a:gd name="connsiteY24" fmla="*/ 98697 h 858278"/>
              <a:gd name="connsiteX25" fmla="*/ 10563705 w 12192000"/>
              <a:gd name="connsiteY25" fmla="*/ 86359 h 858278"/>
              <a:gd name="connsiteX26" fmla="*/ 10613466 w 12192000"/>
              <a:gd name="connsiteY26" fmla="*/ 90659 h 858278"/>
              <a:gd name="connsiteX27" fmla="*/ 10769235 w 12192000"/>
              <a:gd name="connsiteY27" fmla="*/ 92341 h 858278"/>
              <a:gd name="connsiteX28" fmla="*/ 10857939 w 12192000"/>
              <a:gd name="connsiteY28" fmla="*/ 93650 h 858278"/>
              <a:gd name="connsiteX29" fmla="*/ 10967551 w 12192000"/>
              <a:gd name="connsiteY29" fmla="*/ 84677 h 858278"/>
              <a:gd name="connsiteX30" fmla="*/ 11157935 w 12192000"/>
              <a:gd name="connsiteY30" fmla="*/ 65612 h 858278"/>
              <a:gd name="connsiteX31" fmla="*/ 11208056 w 12192000"/>
              <a:gd name="connsiteY31" fmla="*/ 62621 h 858278"/>
              <a:gd name="connsiteX32" fmla="*/ 11299645 w 12192000"/>
              <a:gd name="connsiteY32" fmla="*/ 53460 h 858278"/>
              <a:gd name="connsiteX33" fmla="*/ 11316229 w 12192000"/>
              <a:gd name="connsiteY33" fmla="*/ 51778 h 858278"/>
              <a:gd name="connsiteX34" fmla="*/ 11455774 w 12192000"/>
              <a:gd name="connsiteY34" fmla="*/ 28599 h 858278"/>
              <a:gd name="connsiteX35" fmla="*/ 11528249 w 12192000"/>
              <a:gd name="connsiteY35" fmla="*/ 26731 h 858278"/>
              <a:gd name="connsiteX36" fmla="*/ 11736664 w 12192000"/>
              <a:gd name="connsiteY36" fmla="*/ 26543 h 858278"/>
              <a:gd name="connsiteX37" fmla="*/ 11825004 w 12192000"/>
              <a:gd name="connsiteY37" fmla="*/ 30095 h 858278"/>
              <a:gd name="connsiteX38" fmla="*/ 12037383 w 12192000"/>
              <a:gd name="connsiteY38" fmla="*/ 43740 h 858278"/>
              <a:gd name="connsiteX39" fmla="*/ 12170798 w 12192000"/>
              <a:gd name="connsiteY39" fmla="*/ 50469 h 858278"/>
              <a:gd name="connsiteX40" fmla="*/ 12192000 w 12192000"/>
              <a:gd name="connsiteY40" fmla="*/ 51944 h 858278"/>
              <a:gd name="connsiteX41" fmla="*/ 12192000 w 12192000"/>
              <a:gd name="connsiteY41" fmla="*/ 200794 h 858278"/>
              <a:gd name="connsiteX42" fmla="*/ 12145556 w 12192000"/>
              <a:gd name="connsiteY42" fmla="*/ 203937 h 858278"/>
              <a:gd name="connsiteX43" fmla="*/ 12007095 w 12192000"/>
              <a:gd name="connsiteY43" fmla="*/ 241882 h 858278"/>
              <a:gd name="connsiteX44" fmla="*/ 11918395 w 12192000"/>
              <a:gd name="connsiteY44" fmla="*/ 243752 h 858278"/>
              <a:gd name="connsiteX45" fmla="*/ 11762625 w 12192000"/>
              <a:gd name="connsiteY45" fmla="*/ 188608 h 858278"/>
              <a:gd name="connsiteX46" fmla="*/ 11699883 w 12192000"/>
              <a:gd name="connsiteY46" fmla="*/ 182254 h 858278"/>
              <a:gd name="connsiteX47" fmla="*/ 11591351 w 12192000"/>
              <a:gd name="connsiteY47" fmla="*/ 178702 h 858278"/>
              <a:gd name="connsiteX48" fmla="*/ 11492554 w 12192000"/>
              <a:gd name="connsiteY48" fmla="*/ 196272 h 858278"/>
              <a:gd name="connsiteX49" fmla="*/ 11259979 w 12192000"/>
              <a:gd name="connsiteY49" fmla="*/ 283006 h 858278"/>
              <a:gd name="connsiteX50" fmla="*/ 11221397 w 12192000"/>
              <a:gd name="connsiteY50" fmla="*/ 291605 h 858278"/>
              <a:gd name="connsiteX51" fmla="*/ 11153249 w 12192000"/>
              <a:gd name="connsiteY51" fmla="*/ 297401 h 858278"/>
              <a:gd name="connsiteX52" fmla="*/ 10884980 w 12192000"/>
              <a:gd name="connsiteY52" fmla="*/ 367310 h 858278"/>
              <a:gd name="connsiteX53" fmla="*/ 10826205 w 12192000"/>
              <a:gd name="connsiteY53" fmla="*/ 366749 h 858278"/>
              <a:gd name="connsiteX54" fmla="*/ 10729570 w 12192000"/>
              <a:gd name="connsiteY54" fmla="*/ 360767 h 858278"/>
              <a:gd name="connsiteX55" fmla="*/ 10625364 w 12192000"/>
              <a:gd name="connsiteY55" fmla="*/ 372171 h 858278"/>
              <a:gd name="connsiteX56" fmla="*/ 10549282 w 12192000"/>
              <a:gd name="connsiteY56" fmla="*/ 380208 h 858278"/>
              <a:gd name="connsiteX57" fmla="*/ 10336184 w 12192000"/>
              <a:gd name="connsiteY57" fmla="*/ 356656 h 858278"/>
              <a:gd name="connsiteX58" fmla="*/ 10158780 w 12192000"/>
              <a:gd name="connsiteY58" fmla="*/ 333477 h 858278"/>
              <a:gd name="connsiteX59" fmla="*/ 10134261 w 12192000"/>
              <a:gd name="connsiteY59" fmla="*/ 336654 h 858278"/>
              <a:gd name="connsiteX60" fmla="*/ 9898441 w 12192000"/>
              <a:gd name="connsiteY60" fmla="*/ 355722 h 858278"/>
              <a:gd name="connsiteX61" fmla="*/ 9795318 w 12192000"/>
              <a:gd name="connsiteY61" fmla="*/ 381703 h 858278"/>
              <a:gd name="connsiteX62" fmla="*/ 9653613 w 12192000"/>
              <a:gd name="connsiteY62" fmla="*/ 404695 h 858278"/>
              <a:gd name="connsiteX63" fmla="*/ 9496038 w 12192000"/>
              <a:gd name="connsiteY63" fmla="*/ 432174 h 858278"/>
              <a:gd name="connsiteX64" fmla="*/ 9380293 w 12192000"/>
              <a:gd name="connsiteY64" fmla="*/ 445446 h 858278"/>
              <a:gd name="connsiteX65" fmla="*/ 9209742 w 12192000"/>
              <a:gd name="connsiteY65" fmla="*/ 435726 h 858278"/>
              <a:gd name="connsiteX66" fmla="*/ 9174763 w 12192000"/>
              <a:gd name="connsiteY66" fmla="*/ 427874 h 858278"/>
              <a:gd name="connsiteX67" fmla="*/ 8839428 w 12192000"/>
              <a:gd name="connsiteY67" fmla="*/ 368992 h 858278"/>
              <a:gd name="connsiteX68" fmla="*/ 8615871 w 12192000"/>
              <a:gd name="connsiteY68" fmla="*/ 368244 h 858278"/>
              <a:gd name="connsiteX69" fmla="*/ 8541590 w 12192000"/>
              <a:gd name="connsiteY69" fmla="*/ 377030 h 858278"/>
              <a:gd name="connsiteX70" fmla="*/ 8406013 w 12192000"/>
              <a:gd name="connsiteY70" fmla="*/ 416097 h 858278"/>
              <a:gd name="connsiteX71" fmla="*/ 8346160 w 12192000"/>
              <a:gd name="connsiteY71" fmla="*/ 421706 h 858278"/>
              <a:gd name="connsiteX72" fmla="*/ 8240152 w 12192000"/>
              <a:gd name="connsiteY72" fmla="*/ 425445 h 858278"/>
              <a:gd name="connsiteX73" fmla="*/ 8010102 w 12192000"/>
              <a:gd name="connsiteY73" fmla="*/ 421706 h 858278"/>
              <a:gd name="connsiteX74" fmla="*/ 7710103 w 12192000"/>
              <a:gd name="connsiteY74" fmla="*/ 437595 h 858278"/>
              <a:gd name="connsiteX75" fmla="*/ 7591114 w 12192000"/>
              <a:gd name="connsiteY75" fmla="*/ 432735 h 858278"/>
              <a:gd name="connsiteX76" fmla="*/ 7462749 w 12192000"/>
              <a:gd name="connsiteY76" fmla="*/ 424322 h 858278"/>
              <a:gd name="connsiteX77" fmla="*/ 7425244 w 12192000"/>
              <a:gd name="connsiteY77" fmla="*/ 424697 h 858278"/>
              <a:gd name="connsiteX78" fmla="*/ 7228012 w 12192000"/>
              <a:gd name="connsiteY78" fmla="*/ 444510 h 858278"/>
              <a:gd name="connsiteX79" fmla="*/ 7182936 w 12192000"/>
              <a:gd name="connsiteY79" fmla="*/ 457783 h 858278"/>
              <a:gd name="connsiteX80" fmla="*/ 7065391 w 12192000"/>
              <a:gd name="connsiteY80" fmla="*/ 452362 h 858278"/>
              <a:gd name="connsiteX81" fmla="*/ 6960826 w 12192000"/>
              <a:gd name="connsiteY81" fmla="*/ 430679 h 858278"/>
              <a:gd name="connsiteX82" fmla="*/ 6361185 w 12192000"/>
              <a:gd name="connsiteY82" fmla="*/ 383946 h 858278"/>
              <a:gd name="connsiteX83" fmla="*/ 6000609 w 12192000"/>
              <a:gd name="connsiteY83" fmla="*/ 383198 h 858278"/>
              <a:gd name="connsiteX84" fmla="*/ 5748205 w 12192000"/>
              <a:gd name="connsiteY84" fmla="*/ 362637 h 858278"/>
              <a:gd name="connsiteX85" fmla="*/ 5706377 w 12192000"/>
              <a:gd name="connsiteY85" fmla="*/ 340954 h 858278"/>
              <a:gd name="connsiteX86" fmla="*/ 5552410 w 12192000"/>
              <a:gd name="connsiteY86" fmla="*/ 317962 h 858278"/>
              <a:gd name="connsiteX87" fmla="*/ 5406015 w 12192000"/>
              <a:gd name="connsiteY87" fmla="*/ 365442 h 858278"/>
              <a:gd name="connsiteX88" fmla="*/ 5222482 w 12192000"/>
              <a:gd name="connsiteY88" fmla="*/ 437222 h 858278"/>
              <a:gd name="connsiteX89" fmla="*/ 5122603 w 12192000"/>
              <a:gd name="connsiteY89" fmla="*/ 437781 h 858278"/>
              <a:gd name="connsiteX90" fmla="*/ 4916712 w 12192000"/>
              <a:gd name="connsiteY90" fmla="*/ 451801 h 858278"/>
              <a:gd name="connsiteX91" fmla="*/ 4773924 w 12192000"/>
              <a:gd name="connsiteY91" fmla="*/ 475728 h 858278"/>
              <a:gd name="connsiteX92" fmla="*/ 4573806 w 12192000"/>
              <a:gd name="connsiteY92" fmla="*/ 504140 h 858278"/>
              <a:gd name="connsiteX93" fmla="*/ 4499166 w 12192000"/>
              <a:gd name="connsiteY93" fmla="*/ 519094 h 858278"/>
              <a:gd name="connsiteX94" fmla="*/ 4320680 w 12192000"/>
              <a:gd name="connsiteY94" fmla="*/ 541339 h 858278"/>
              <a:gd name="connsiteX95" fmla="*/ 4172841 w 12192000"/>
              <a:gd name="connsiteY95" fmla="*/ 555918 h 858278"/>
              <a:gd name="connsiteX96" fmla="*/ 4053493 w 12192000"/>
              <a:gd name="connsiteY96" fmla="*/ 601529 h 858278"/>
              <a:gd name="connsiteX97" fmla="*/ 4015270 w 12192000"/>
              <a:gd name="connsiteY97" fmla="*/ 625082 h 858278"/>
              <a:gd name="connsiteX98" fmla="*/ 3983539 w 12192000"/>
              <a:gd name="connsiteY98" fmla="*/ 640223 h 858278"/>
              <a:gd name="connsiteX99" fmla="*/ 3842917 w 12192000"/>
              <a:gd name="connsiteY99" fmla="*/ 729013 h 858278"/>
              <a:gd name="connsiteX100" fmla="*/ 3827051 w 12192000"/>
              <a:gd name="connsiteY100" fmla="*/ 736490 h 858278"/>
              <a:gd name="connsiteX101" fmla="*/ 3636666 w 12192000"/>
              <a:gd name="connsiteY101" fmla="*/ 777428 h 858278"/>
              <a:gd name="connsiteX102" fmla="*/ 3569598 w 12192000"/>
              <a:gd name="connsiteY102" fmla="*/ 799671 h 858278"/>
              <a:gd name="connsiteX103" fmla="*/ 3431859 w 12192000"/>
              <a:gd name="connsiteY103" fmla="*/ 855189 h 858278"/>
              <a:gd name="connsiteX104" fmla="*/ 3377411 w 12192000"/>
              <a:gd name="connsiteY104" fmla="*/ 857058 h 858278"/>
              <a:gd name="connsiteX105" fmla="*/ 3176930 w 12192000"/>
              <a:gd name="connsiteY105" fmla="*/ 823786 h 858278"/>
              <a:gd name="connsiteX106" fmla="*/ 3075245 w 12192000"/>
              <a:gd name="connsiteY106" fmla="*/ 786212 h 858278"/>
              <a:gd name="connsiteX107" fmla="*/ 3039911 w 12192000"/>
              <a:gd name="connsiteY107" fmla="*/ 771258 h 858278"/>
              <a:gd name="connsiteX108" fmla="*/ 2790392 w 12192000"/>
              <a:gd name="connsiteY108" fmla="*/ 787334 h 858278"/>
              <a:gd name="connsiteX109" fmla="*/ 2720801 w 12192000"/>
              <a:gd name="connsiteY109" fmla="*/ 790887 h 858278"/>
              <a:gd name="connsiteX110" fmla="*/ 2482098 w 12192000"/>
              <a:gd name="connsiteY110" fmla="*/ 808832 h 858278"/>
              <a:gd name="connsiteX111" fmla="*/ 2432700 w 12192000"/>
              <a:gd name="connsiteY111" fmla="*/ 804532 h 858278"/>
              <a:gd name="connsiteX112" fmla="*/ 2111065 w 12192000"/>
              <a:gd name="connsiteY112" fmla="*/ 800980 h 858278"/>
              <a:gd name="connsiteX113" fmla="*/ 2088707 w 12192000"/>
              <a:gd name="connsiteY113" fmla="*/ 811261 h 858278"/>
              <a:gd name="connsiteX114" fmla="*/ 1973323 w 12192000"/>
              <a:gd name="connsiteY114" fmla="*/ 841731 h 858278"/>
              <a:gd name="connsiteX115" fmla="*/ 1819359 w 12192000"/>
              <a:gd name="connsiteY115" fmla="*/ 849581 h 858278"/>
              <a:gd name="connsiteX116" fmla="*/ 1791232 w 12192000"/>
              <a:gd name="connsiteY116" fmla="*/ 846776 h 858278"/>
              <a:gd name="connsiteX117" fmla="*/ 1687387 w 12192000"/>
              <a:gd name="connsiteY117" fmla="*/ 827897 h 858278"/>
              <a:gd name="connsiteX118" fmla="*/ 1454092 w 12192000"/>
              <a:gd name="connsiteY118" fmla="*/ 810327 h 858278"/>
              <a:gd name="connsiteX119" fmla="*/ 1408662 w 12192000"/>
              <a:gd name="connsiteY119" fmla="*/ 803970 h 858278"/>
              <a:gd name="connsiteX120" fmla="*/ 1326809 w 12192000"/>
              <a:gd name="connsiteY120" fmla="*/ 794064 h 858278"/>
              <a:gd name="connsiteX121" fmla="*/ 1105054 w 12192000"/>
              <a:gd name="connsiteY121" fmla="*/ 787521 h 858278"/>
              <a:gd name="connsiteX122" fmla="*/ 997604 w 12192000"/>
              <a:gd name="connsiteY122" fmla="*/ 797241 h 858278"/>
              <a:gd name="connsiteX123" fmla="*/ 949648 w 12192000"/>
              <a:gd name="connsiteY123" fmla="*/ 796680 h 858278"/>
              <a:gd name="connsiteX124" fmla="*/ 789552 w 12192000"/>
              <a:gd name="connsiteY124" fmla="*/ 771819 h 858278"/>
              <a:gd name="connsiteX125" fmla="*/ 396881 w 12192000"/>
              <a:gd name="connsiteY125" fmla="*/ 787707 h 858278"/>
              <a:gd name="connsiteX126" fmla="*/ 272843 w 12192000"/>
              <a:gd name="connsiteY126" fmla="*/ 801166 h 858278"/>
              <a:gd name="connsiteX127" fmla="*/ 206859 w 12192000"/>
              <a:gd name="connsiteY127" fmla="*/ 803036 h 858278"/>
              <a:gd name="connsiteX128" fmla="*/ 114552 w 12192000"/>
              <a:gd name="connsiteY128" fmla="*/ 784157 h 858278"/>
              <a:gd name="connsiteX129" fmla="*/ 30492 w 12192000"/>
              <a:gd name="connsiteY129" fmla="*/ 773619 h 858278"/>
              <a:gd name="connsiteX130" fmla="*/ 0 w 12192000"/>
              <a:gd name="connsiteY130" fmla="*/ 776145 h 858278"/>
              <a:gd name="connsiteX131" fmla="*/ 0 w 12192000"/>
              <a:gd name="connsiteY131" fmla="*/ 281806 h 858278"/>
              <a:gd name="connsiteX132" fmla="*/ 106258 w 12192000"/>
              <a:gd name="connsiteY132" fmla="*/ 293849 h 858278"/>
              <a:gd name="connsiteX133" fmla="*/ 145560 w 12192000"/>
              <a:gd name="connsiteY133" fmla="*/ 300203 h 858278"/>
              <a:gd name="connsiteX134" fmla="*/ 178377 w 12192000"/>
              <a:gd name="connsiteY134" fmla="*/ 310859 h 858278"/>
              <a:gd name="connsiteX135" fmla="*/ 278612 w 12192000"/>
              <a:gd name="connsiteY135" fmla="*/ 335345 h 858278"/>
              <a:gd name="connsiteX136" fmla="*/ 361546 w 12192000"/>
              <a:gd name="connsiteY136" fmla="*/ 336093 h 858278"/>
              <a:gd name="connsiteX137" fmla="*/ 476567 w 12192000"/>
              <a:gd name="connsiteY137" fmla="*/ 349926 h 858278"/>
              <a:gd name="connsiteX138" fmla="*/ 691112 w 12192000"/>
              <a:gd name="connsiteY138" fmla="*/ 363572 h 858278"/>
              <a:gd name="connsiteX139" fmla="*/ 735104 w 12192000"/>
              <a:gd name="connsiteY139" fmla="*/ 371424 h 858278"/>
              <a:gd name="connsiteX140" fmla="*/ 1001208 w 12192000"/>
              <a:gd name="connsiteY140" fmla="*/ 408622 h 858278"/>
              <a:gd name="connsiteX141" fmla="*/ 1214309 w 12192000"/>
              <a:gd name="connsiteY141" fmla="*/ 407873 h 858278"/>
              <a:gd name="connsiteX142" fmla="*/ 1230894 w 12192000"/>
              <a:gd name="connsiteY142" fmla="*/ 406191 h 858278"/>
              <a:gd name="connsiteX143" fmla="*/ 1312386 w 12192000"/>
              <a:gd name="connsiteY143" fmla="*/ 393855 h 858278"/>
              <a:gd name="connsiteX144" fmla="*/ 1438590 w 12192000"/>
              <a:gd name="connsiteY144" fmla="*/ 397218 h 858278"/>
              <a:gd name="connsiteX145" fmla="*/ 1525488 w 12192000"/>
              <a:gd name="connsiteY145" fmla="*/ 414229 h 858278"/>
              <a:gd name="connsiteX146" fmla="*/ 1633661 w 12192000"/>
              <a:gd name="connsiteY146" fmla="*/ 414977 h 858278"/>
              <a:gd name="connsiteX147" fmla="*/ 1757340 w 12192000"/>
              <a:gd name="connsiteY147" fmla="*/ 404323 h 858278"/>
              <a:gd name="connsiteX148" fmla="*/ 1812867 w 12192000"/>
              <a:gd name="connsiteY148" fmla="*/ 402079 h 858278"/>
              <a:gd name="connsiteX149" fmla="*/ 1965392 w 12192000"/>
              <a:gd name="connsiteY149" fmla="*/ 380021 h 858278"/>
              <a:gd name="connsiteX150" fmla="*/ 2056257 w 12192000"/>
              <a:gd name="connsiteY150" fmla="*/ 385442 h 858278"/>
              <a:gd name="connsiteX151" fmla="*/ 2145680 w 12192000"/>
              <a:gd name="connsiteY151" fmla="*/ 400023 h 858278"/>
              <a:gd name="connsiteX152" fmla="*/ 2203009 w 12192000"/>
              <a:gd name="connsiteY152" fmla="*/ 414043 h 858278"/>
              <a:gd name="connsiteX153" fmla="*/ 2318757 w 12192000"/>
              <a:gd name="connsiteY153" fmla="*/ 423949 h 858278"/>
              <a:gd name="connsiteX154" fmla="*/ 2340028 w 12192000"/>
              <a:gd name="connsiteY154" fmla="*/ 422454 h 858278"/>
              <a:gd name="connsiteX155" fmla="*/ 2685467 w 12192000"/>
              <a:gd name="connsiteY155" fmla="*/ 410116 h 858278"/>
              <a:gd name="connsiteX156" fmla="*/ 2822482 w 12192000"/>
              <a:gd name="connsiteY156" fmla="*/ 390303 h 858278"/>
              <a:gd name="connsiteX157" fmla="*/ 2851692 w 12192000"/>
              <a:gd name="connsiteY157" fmla="*/ 387873 h 858278"/>
              <a:gd name="connsiteX158" fmla="*/ 3143397 w 12192000"/>
              <a:gd name="connsiteY158" fmla="*/ 365628 h 858278"/>
              <a:gd name="connsiteX159" fmla="*/ 3175847 w 12192000"/>
              <a:gd name="connsiteY159" fmla="*/ 364694 h 858278"/>
              <a:gd name="connsiteX160" fmla="*/ 3266354 w 12192000"/>
              <a:gd name="connsiteY160" fmla="*/ 368619 h 858278"/>
              <a:gd name="connsiteX161" fmla="*/ 3479815 w 12192000"/>
              <a:gd name="connsiteY161" fmla="*/ 328243 h 858278"/>
              <a:gd name="connsiteX162" fmla="*/ 3693636 w 12192000"/>
              <a:gd name="connsiteY162" fmla="*/ 314409 h 858278"/>
              <a:gd name="connsiteX163" fmla="*/ 3811186 w 12192000"/>
              <a:gd name="connsiteY163" fmla="*/ 314598 h 858278"/>
              <a:gd name="connsiteX164" fmla="*/ 3895199 w 12192000"/>
              <a:gd name="connsiteY164" fmla="*/ 304689 h 858278"/>
              <a:gd name="connsiteX165" fmla="*/ 4101809 w 12192000"/>
              <a:gd name="connsiteY165" fmla="*/ 274595 h 858278"/>
              <a:gd name="connsiteX166" fmla="*/ 4199167 w 12192000"/>
              <a:gd name="connsiteY166" fmla="*/ 269922 h 858278"/>
              <a:gd name="connsiteX167" fmla="*/ 4302653 w 12192000"/>
              <a:gd name="connsiteY167" fmla="*/ 259827 h 858278"/>
              <a:gd name="connsiteX168" fmla="*/ 4558660 w 12192000"/>
              <a:gd name="connsiteY168" fmla="*/ 214592 h 858278"/>
              <a:gd name="connsiteX169" fmla="*/ 4767795 w 12192000"/>
              <a:gd name="connsiteY169" fmla="*/ 217208 h 858278"/>
              <a:gd name="connsiteX170" fmla="*/ 4901207 w 12192000"/>
              <a:gd name="connsiteY170" fmla="*/ 216648 h 858278"/>
              <a:gd name="connsiteX171" fmla="*/ 5060224 w 12192000"/>
              <a:gd name="connsiteY171" fmla="*/ 201694 h 858278"/>
              <a:gd name="connsiteX172" fmla="*/ 5190391 w 12192000"/>
              <a:gd name="connsiteY172" fmla="*/ 179822 h 858278"/>
              <a:gd name="connsiteX173" fmla="*/ 5370320 w 12192000"/>
              <a:gd name="connsiteY173" fmla="*/ 162439 h 858278"/>
              <a:gd name="connsiteX174" fmla="*/ 5549530 w 12192000"/>
              <a:gd name="connsiteY174" fmla="*/ 128978 h 858278"/>
              <a:gd name="connsiteX175" fmla="*/ 5674647 w 12192000"/>
              <a:gd name="connsiteY175" fmla="*/ 103370 h 858278"/>
              <a:gd name="connsiteX176" fmla="*/ 5848803 w 12192000"/>
              <a:gd name="connsiteY176" fmla="*/ 80752 h 858278"/>
              <a:gd name="connsiteX177" fmla="*/ 6115270 w 12192000"/>
              <a:gd name="connsiteY177" fmla="*/ 64864 h 858278"/>
              <a:gd name="connsiteX178" fmla="*/ 6237866 w 12192000"/>
              <a:gd name="connsiteY178" fmla="*/ 63180 h 858278"/>
              <a:gd name="connsiteX179" fmla="*/ 6431858 w 12192000"/>
              <a:gd name="connsiteY179" fmla="*/ 25983 h 858278"/>
              <a:gd name="connsiteX180" fmla="*/ 6514789 w 12192000"/>
              <a:gd name="connsiteY180" fmla="*/ 8038 h 858278"/>
              <a:gd name="connsiteX181" fmla="*/ 6589430 w 12192000"/>
              <a:gd name="connsiteY181" fmla="*/ 22993 h 858278"/>
              <a:gd name="connsiteX182" fmla="*/ 6637745 w 12192000"/>
              <a:gd name="connsiteY182" fmla="*/ 40190 h 858278"/>
              <a:gd name="connsiteX183" fmla="*/ 6790630 w 12192000"/>
              <a:gd name="connsiteY183" fmla="*/ 25609 h 858278"/>
              <a:gd name="connsiteX184" fmla="*/ 6952890 w 12192000"/>
              <a:gd name="connsiteY184" fmla="*/ 10282 h 858278"/>
              <a:gd name="connsiteX185" fmla="*/ 7068995 w 12192000"/>
              <a:gd name="connsiteY185" fmla="*/ 0 h 858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12192000" h="858278">
                <a:moveTo>
                  <a:pt x="7068995" y="0"/>
                </a:moveTo>
                <a:cubicBezTo>
                  <a:pt x="7117313" y="0"/>
                  <a:pt x="7165270" y="5982"/>
                  <a:pt x="7213949" y="8225"/>
                </a:cubicBezTo>
                <a:cubicBezTo>
                  <a:pt x="7251807" y="10093"/>
                  <a:pt x="7290390" y="9345"/>
                  <a:pt x="7328251" y="11589"/>
                </a:cubicBezTo>
                <a:cubicBezTo>
                  <a:pt x="7359262" y="13272"/>
                  <a:pt x="7389909" y="17570"/>
                  <a:pt x="7420557" y="21122"/>
                </a:cubicBezTo>
                <a:cubicBezTo>
                  <a:pt x="7431737" y="22431"/>
                  <a:pt x="7442916" y="27479"/>
                  <a:pt x="7453008" y="26731"/>
                </a:cubicBezTo>
                <a:cubicBezTo>
                  <a:pt x="7553251" y="18693"/>
                  <a:pt x="7625366" y="54583"/>
                  <a:pt x="7710103" y="70471"/>
                </a:cubicBezTo>
                <a:cubicBezTo>
                  <a:pt x="7799166" y="87295"/>
                  <a:pt x="7885345" y="113090"/>
                  <a:pt x="7984860" y="105427"/>
                </a:cubicBezTo>
                <a:cubicBezTo>
                  <a:pt x="8045078" y="100754"/>
                  <a:pt x="8103129" y="89911"/>
                  <a:pt x="8162987" y="83368"/>
                </a:cubicBezTo>
                <a:cubicBezTo>
                  <a:pt x="8184261" y="81125"/>
                  <a:pt x="8208058" y="81500"/>
                  <a:pt x="8229332" y="83743"/>
                </a:cubicBezTo>
                <a:cubicBezTo>
                  <a:pt x="8332097" y="94025"/>
                  <a:pt x="8433417" y="95520"/>
                  <a:pt x="8534382" y="78696"/>
                </a:cubicBezTo>
                <a:cubicBezTo>
                  <a:pt x="8551686" y="75891"/>
                  <a:pt x="8570076" y="73275"/>
                  <a:pt x="8588107" y="73275"/>
                </a:cubicBezTo>
                <a:cubicBezTo>
                  <a:pt x="8686903" y="73275"/>
                  <a:pt x="8783897" y="77200"/>
                  <a:pt x="8878370" y="95520"/>
                </a:cubicBezTo>
                <a:cubicBezTo>
                  <a:pt x="8910101" y="101688"/>
                  <a:pt x="8948685" y="97763"/>
                  <a:pt x="8983659" y="99259"/>
                </a:cubicBezTo>
                <a:cubicBezTo>
                  <a:pt x="9016109" y="100566"/>
                  <a:pt x="9049283" y="101127"/>
                  <a:pt x="9080653" y="105427"/>
                </a:cubicBezTo>
                <a:cubicBezTo>
                  <a:pt x="9126447" y="111781"/>
                  <a:pt x="9168994" y="112529"/>
                  <a:pt x="9216230" y="106922"/>
                </a:cubicBezTo>
                <a:cubicBezTo>
                  <a:pt x="9261301" y="101688"/>
                  <a:pt x="9309980" y="104304"/>
                  <a:pt x="9356857" y="104118"/>
                </a:cubicBezTo>
                <a:cubicBezTo>
                  <a:pt x="9409140" y="103931"/>
                  <a:pt x="9461422" y="103745"/>
                  <a:pt x="9513705" y="104679"/>
                </a:cubicBezTo>
                <a:cubicBezTo>
                  <a:pt x="9534620" y="105052"/>
                  <a:pt x="9558416" y="112529"/>
                  <a:pt x="9575728" y="109538"/>
                </a:cubicBezTo>
                <a:cubicBezTo>
                  <a:pt x="9631615" y="99445"/>
                  <a:pt x="9687505" y="111595"/>
                  <a:pt x="9743391" y="106174"/>
                </a:cubicBezTo>
                <a:cubicBezTo>
                  <a:pt x="9770799" y="103370"/>
                  <a:pt x="9801807" y="111033"/>
                  <a:pt x="9831372" y="111781"/>
                </a:cubicBezTo>
                <a:cubicBezTo>
                  <a:pt x="9879691" y="113090"/>
                  <a:pt x="9928007" y="112529"/>
                  <a:pt x="9976326" y="112904"/>
                </a:cubicBezTo>
                <a:cubicBezTo>
                  <a:pt x="9992191" y="113090"/>
                  <a:pt x="10007697" y="113838"/>
                  <a:pt x="10023562" y="114213"/>
                </a:cubicBezTo>
                <a:cubicBezTo>
                  <a:pt x="10037626" y="114586"/>
                  <a:pt x="10052409" y="116267"/>
                  <a:pt x="10065749" y="114960"/>
                </a:cubicBezTo>
                <a:cubicBezTo>
                  <a:pt x="10114068" y="110286"/>
                  <a:pt x="10161664" y="102622"/>
                  <a:pt x="10210339" y="99631"/>
                </a:cubicBezTo>
                <a:cubicBezTo>
                  <a:pt x="10252526" y="97015"/>
                  <a:pt x="10296159" y="100566"/>
                  <a:pt x="10338705" y="98697"/>
                </a:cubicBezTo>
                <a:cubicBezTo>
                  <a:pt x="10413705" y="95520"/>
                  <a:pt x="10488705" y="89911"/>
                  <a:pt x="10563705" y="86359"/>
                </a:cubicBezTo>
                <a:cubicBezTo>
                  <a:pt x="10579933" y="85611"/>
                  <a:pt x="10596878" y="90286"/>
                  <a:pt x="10613466" y="90659"/>
                </a:cubicBezTo>
                <a:cubicBezTo>
                  <a:pt x="10665389" y="91593"/>
                  <a:pt x="10717312" y="91782"/>
                  <a:pt x="10769235" y="92341"/>
                </a:cubicBezTo>
                <a:cubicBezTo>
                  <a:pt x="10798801" y="92529"/>
                  <a:pt x="10828730" y="91968"/>
                  <a:pt x="10857939" y="93650"/>
                </a:cubicBezTo>
                <a:cubicBezTo>
                  <a:pt x="10896518" y="95893"/>
                  <a:pt x="10931493" y="99259"/>
                  <a:pt x="10967551" y="84677"/>
                </a:cubicBezTo>
                <a:cubicBezTo>
                  <a:pt x="11023081" y="62060"/>
                  <a:pt x="11093755" y="70846"/>
                  <a:pt x="11157935" y="65612"/>
                </a:cubicBezTo>
                <a:cubicBezTo>
                  <a:pt x="11174524" y="64303"/>
                  <a:pt x="11191472" y="64116"/>
                  <a:pt x="11208056" y="62621"/>
                </a:cubicBezTo>
                <a:cubicBezTo>
                  <a:pt x="11238708" y="59817"/>
                  <a:pt x="11268993" y="56639"/>
                  <a:pt x="11299645" y="53460"/>
                </a:cubicBezTo>
                <a:cubicBezTo>
                  <a:pt x="11305051" y="52901"/>
                  <a:pt x="11311180" y="52712"/>
                  <a:pt x="11316229" y="51778"/>
                </a:cubicBezTo>
                <a:cubicBezTo>
                  <a:pt x="11362747" y="43928"/>
                  <a:pt x="11408537" y="34956"/>
                  <a:pt x="11455774" y="28599"/>
                </a:cubicBezTo>
                <a:cubicBezTo>
                  <a:pt x="11478851" y="25422"/>
                  <a:pt x="11504452" y="25047"/>
                  <a:pt x="11528249" y="26731"/>
                </a:cubicBezTo>
                <a:cubicBezTo>
                  <a:pt x="11597839" y="31590"/>
                  <a:pt x="11666710" y="33647"/>
                  <a:pt x="11736664" y="26543"/>
                </a:cubicBezTo>
                <a:cubicBezTo>
                  <a:pt x="11764427" y="23740"/>
                  <a:pt x="11795439" y="28413"/>
                  <a:pt x="11825004" y="30095"/>
                </a:cubicBezTo>
                <a:cubicBezTo>
                  <a:pt x="11895677" y="34581"/>
                  <a:pt x="11966350" y="39442"/>
                  <a:pt x="12037383" y="43740"/>
                </a:cubicBezTo>
                <a:cubicBezTo>
                  <a:pt x="12081735" y="46358"/>
                  <a:pt x="12126447" y="47853"/>
                  <a:pt x="12170798" y="50469"/>
                </a:cubicBezTo>
                <a:lnTo>
                  <a:pt x="12192000" y="51944"/>
                </a:lnTo>
                <a:lnTo>
                  <a:pt x="12192000" y="200794"/>
                </a:lnTo>
                <a:lnTo>
                  <a:pt x="12145556" y="203937"/>
                </a:lnTo>
                <a:cubicBezTo>
                  <a:pt x="12092914" y="208610"/>
                  <a:pt x="12045318" y="220012"/>
                  <a:pt x="12007095" y="241882"/>
                </a:cubicBezTo>
                <a:cubicBezTo>
                  <a:pt x="11969958" y="263193"/>
                  <a:pt x="11961304" y="260763"/>
                  <a:pt x="11918395" y="243752"/>
                </a:cubicBezTo>
                <a:cubicBezTo>
                  <a:pt x="11868274" y="223937"/>
                  <a:pt x="11816350" y="205619"/>
                  <a:pt x="11762625" y="188608"/>
                </a:cubicBezTo>
                <a:cubicBezTo>
                  <a:pt x="11745677" y="183188"/>
                  <a:pt x="11721158" y="183375"/>
                  <a:pt x="11699883" y="182254"/>
                </a:cubicBezTo>
                <a:cubicBezTo>
                  <a:pt x="11663826" y="180197"/>
                  <a:pt x="11626685" y="176459"/>
                  <a:pt x="11591351" y="178702"/>
                </a:cubicBezTo>
                <a:cubicBezTo>
                  <a:pt x="11557458" y="180945"/>
                  <a:pt x="11523922" y="188608"/>
                  <a:pt x="11492554" y="196272"/>
                </a:cubicBezTo>
                <a:cubicBezTo>
                  <a:pt x="11404933" y="217769"/>
                  <a:pt x="11324524" y="244500"/>
                  <a:pt x="11259979" y="283006"/>
                </a:cubicBezTo>
                <a:cubicBezTo>
                  <a:pt x="11251689" y="288053"/>
                  <a:pt x="11235101" y="289924"/>
                  <a:pt x="11221397" y="291605"/>
                </a:cubicBezTo>
                <a:cubicBezTo>
                  <a:pt x="11199043" y="294410"/>
                  <a:pt x="11175966" y="297026"/>
                  <a:pt x="11153249" y="297401"/>
                </a:cubicBezTo>
                <a:cubicBezTo>
                  <a:pt x="11042914" y="299269"/>
                  <a:pt x="10956376" y="325439"/>
                  <a:pt x="10884980" y="367310"/>
                </a:cubicBezTo>
                <a:cubicBezTo>
                  <a:pt x="10864428" y="379273"/>
                  <a:pt x="10848562" y="380582"/>
                  <a:pt x="10826205" y="366749"/>
                </a:cubicBezTo>
                <a:cubicBezTo>
                  <a:pt x="10800247" y="350674"/>
                  <a:pt x="10763107" y="357029"/>
                  <a:pt x="10729570" y="360767"/>
                </a:cubicBezTo>
                <a:cubicBezTo>
                  <a:pt x="10694958" y="364506"/>
                  <a:pt x="10659980" y="368433"/>
                  <a:pt x="10625364" y="372171"/>
                </a:cubicBezTo>
                <a:cubicBezTo>
                  <a:pt x="10599766" y="374787"/>
                  <a:pt x="10574524" y="377030"/>
                  <a:pt x="10549282" y="380208"/>
                </a:cubicBezTo>
                <a:cubicBezTo>
                  <a:pt x="10470678" y="390116"/>
                  <a:pt x="10400005" y="387125"/>
                  <a:pt x="10336184" y="356656"/>
                </a:cubicBezTo>
                <a:cubicBezTo>
                  <a:pt x="10287505" y="333291"/>
                  <a:pt x="10225126" y="326373"/>
                  <a:pt x="10158780" y="333477"/>
                </a:cubicBezTo>
                <a:cubicBezTo>
                  <a:pt x="10150486" y="334411"/>
                  <a:pt x="10140030" y="338150"/>
                  <a:pt x="10134261" y="336654"/>
                </a:cubicBezTo>
                <a:cubicBezTo>
                  <a:pt x="10047362" y="314784"/>
                  <a:pt x="9978491" y="353292"/>
                  <a:pt x="9898441" y="355722"/>
                </a:cubicBezTo>
                <a:cubicBezTo>
                  <a:pt x="9863107" y="356842"/>
                  <a:pt x="9827049" y="370676"/>
                  <a:pt x="9795318" y="381703"/>
                </a:cubicBezTo>
                <a:cubicBezTo>
                  <a:pt x="9751686" y="396846"/>
                  <a:pt x="9712743" y="411425"/>
                  <a:pt x="9653613" y="404695"/>
                </a:cubicBezTo>
                <a:cubicBezTo>
                  <a:pt x="9594478" y="397780"/>
                  <a:pt x="9540390" y="410491"/>
                  <a:pt x="9496038" y="432174"/>
                </a:cubicBezTo>
                <a:cubicBezTo>
                  <a:pt x="9462145" y="448624"/>
                  <a:pt x="9425005" y="450119"/>
                  <a:pt x="9380293" y="445446"/>
                </a:cubicBezTo>
                <a:cubicBezTo>
                  <a:pt x="9324403" y="439651"/>
                  <a:pt x="9266351" y="439276"/>
                  <a:pt x="9209742" y="435726"/>
                </a:cubicBezTo>
                <a:cubicBezTo>
                  <a:pt x="9197480" y="434979"/>
                  <a:pt x="9181978" y="432361"/>
                  <a:pt x="9174763" y="427874"/>
                </a:cubicBezTo>
                <a:cubicBezTo>
                  <a:pt x="9086422" y="372171"/>
                  <a:pt x="8962024" y="371610"/>
                  <a:pt x="8839428" y="368992"/>
                </a:cubicBezTo>
                <a:cubicBezTo>
                  <a:pt x="8765151" y="367310"/>
                  <a:pt x="8690511" y="367310"/>
                  <a:pt x="8615871" y="368244"/>
                </a:cubicBezTo>
                <a:cubicBezTo>
                  <a:pt x="8590628" y="368433"/>
                  <a:pt x="8563948" y="371424"/>
                  <a:pt x="8541590" y="377030"/>
                </a:cubicBezTo>
                <a:cubicBezTo>
                  <a:pt x="8495076" y="388807"/>
                  <a:pt x="8452171" y="404134"/>
                  <a:pt x="8406013" y="416097"/>
                </a:cubicBezTo>
                <a:cubicBezTo>
                  <a:pt x="8388709" y="420772"/>
                  <a:pt x="8366352" y="420959"/>
                  <a:pt x="8346160" y="421706"/>
                </a:cubicBezTo>
                <a:cubicBezTo>
                  <a:pt x="8310462" y="423202"/>
                  <a:pt x="8270800" y="418715"/>
                  <a:pt x="8240152" y="425445"/>
                </a:cubicBezTo>
                <a:cubicBezTo>
                  <a:pt x="8160461" y="442828"/>
                  <a:pt x="8085821" y="438903"/>
                  <a:pt x="8010102" y="421706"/>
                </a:cubicBezTo>
                <a:cubicBezTo>
                  <a:pt x="7904091" y="397593"/>
                  <a:pt x="7803853" y="399462"/>
                  <a:pt x="7710103" y="437595"/>
                </a:cubicBezTo>
                <a:cubicBezTo>
                  <a:pt x="7667915" y="454792"/>
                  <a:pt x="7626808" y="446567"/>
                  <a:pt x="7591114" y="432735"/>
                </a:cubicBezTo>
                <a:cubicBezTo>
                  <a:pt x="7550006" y="416659"/>
                  <a:pt x="7509980" y="412547"/>
                  <a:pt x="7462749" y="424322"/>
                </a:cubicBezTo>
                <a:cubicBezTo>
                  <a:pt x="7452289" y="426940"/>
                  <a:pt x="7437506" y="425631"/>
                  <a:pt x="7425244" y="424697"/>
                </a:cubicBezTo>
                <a:cubicBezTo>
                  <a:pt x="7355294" y="420024"/>
                  <a:pt x="7284982" y="412173"/>
                  <a:pt x="7228012" y="444510"/>
                </a:cubicBezTo>
                <a:cubicBezTo>
                  <a:pt x="7216832" y="450867"/>
                  <a:pt x="7198083" y="453483"/>
                  <a:pt x="7182936" y="457783"/>
                </a:cubicBezTo>
                <a:cubicBezTo>
                  <a:pt x="7119476" y="475355"/>
                  <a:pt x="7122000" y="473671"/>
                  <a:pt x="7065391" y="452362"/>
                </a:cubicBezTo>
                <a:cubicBezTo>
                  <a:pt x="7035822" y="441147"/>
                  <a:pt x="6995078" y="429745"/>
                  <a:pt x="6960826" y="430679"/>
                </a:cubicBezTo>
                <a:cubicBezTo>
                  <a:pt x="6754212" y="436286"/>
                  <a:pt x="6557699" y="409368"/>
                  <a:pt x="6361185" y="383946"/>
                </a:cubicBezTo>
                <a:cubicBezTo>
                  <a:pt x="6240032" y="368244"/>
                  <a:pt x="6121762" y="367310"/>
                  <a:pt x="6000609" y="383198"/>
                </a:cubicBezTo>
                <a:cubicBezTo>
                  <a:pt x="5912987" y="394789"/>
                  <a:pt x="5830053" y="375721"/>
                  <a:pt x="5748205" y="362637"/>
                </a:cubicBezTo>
                <a:cubicBezTo>
                  <a:pt x="5731256" y="360021"/>
                  <a:pt x="5715391" y="349740"/>
                  <a:pt x="5706377" y="340954"/>
                </a:cubicBezTo>
                <a:cubicBezTo>
                  <a:pt x="5673924" y="309923"/>
                  <a:pt x="5620199" y="305064"/>
                  <a:pt x="5552410" y="317962"/>
                </a:cubicBezTo>
                <a:cubicBezTo>
                  <a:pt x="5498686" y="328057"/>
                  <a:pt x="5449647" y="341515"/>
                  <a:pt x="5406015" y="365442"/>
                </a:cubicBezTo>
                <a:cubicBezTo>
                  <a:pt x="5354814" y="393480"/>
                  <a:pt x="5301809" y="425445"/>
                  <a:pt x="5222482" y="437222"/>
                </a:cubicBezTo>
                <a:cubicBezTo>
                  <a:pt x="5188226" y="442267"/>
                  <a:pt x="5158661" y="443015"/>
                  <a:pt x="5122603" y="437781"/>
                </a:cubicBezTo>
                <a:cubicBezTo>
                  <a:pt x="5052649" y="427688"/>
                  <a:pt x="4982340" y="420584"/>
                  <a:pt x="4916712" y="451801"/>
                </a:cubicBezTo>
                <a:cubicBezTo>
                  <a:pt x="4880655" y="468998"/>
                  <a:pt x="4831976" y="480027"/>
                  <a:pt x="4773924" y="475728"/>
                </a:cubicBezTo>
                <a:cubicBezTo>
                  <a:pt x="4701449" y="470307"/>
                  <a:pt x="4635463" y="483952"/>
                  <a:pt x="4573806" y="504140"/>
                </a:cubicBezTo>
                <a:cubicBezTo>
                  <a:pt x="4551809" y="511431"/>
                  <a:pt x="4524764" y="515542"/>
                  <a:pt x="4499166" y="519094"/>
                </a:cubicBezTo>
                <a:cubicBezTo>
                  <a:pt x="4440032" y="527319"/>
                  <a:pt x="4380534" y="534610"/>
                  <a:pt x="4320680" y="541339"/>
                </a:cubicBezTo>
                <a:cubicBezTo>
                  <a:pt x="4271642" y="546946"/>
                  <a:pt x="4222244" y="551059"/>
                  <a:pt x="4172841" y="555918"/>
                </a:cubicBezTo>
                <a:cubicBezTo>
                  <a:pt x="4118757" y="561152"/>
                  <a:pt x="4075848" y="573304"/>
                  <a:pt x="4053493" y="601529"/>
                </a:cubicBezTo>
                <a:cubicBezTo>
                  <a:pt x="4046282" y="610501"/>
                  <a:pt x="4028974" y="617605"/>
                  <a:pt x="4015270" y="625082"/>
                </a:cubicBezTo>
                <a:cubicBezTo>
                  <a:pt x="4005538" y="630503"/>
                  <a:pt x="3992553" y="634616"/>
                  <a:pt x="3983539" y="640223"/>
                </a:cubicBezTo>
                <a:cubicBezTo>
                  <a:pt x="3936303" y="669758"/>
                  <a:pt x="3889789" y="699478"/>
                  <a:pt x="3842917" y="729013"/>
                </a:cubicBezTo>
                <a:cubicBezTo>
                  <a:pt x="3838226" y="731818"/>
                  <a:pt x="3833180" y="735182"/>
                  <a:pt x="3827051" y="736490"/>
                </a:cubicBezTo>
                <a:cubicBezTo>
                  <a:pt x="3763589" y="750136"/>
                  <a:pt x="3699405" y="763033"/>
                  <a:pt x="3636666" y="777428"/>
                </a:cubicBezTo>
                <a:cubicBezTo>
                  <a:pt x="3612507" y="783035"/>
                  <a:pt x="3587628" y="789950"/>
                  <a:pt x="3569598" y="799671"/>
                </a:cubicBezTo>
                <a:cubicBezTo>
                  <a:pt x="3528494" y="821729"/>
                  <a:pt x="3490993" y="845656"/>
                  <a:pt x="3431859" y="855189"/>
                </a:cubicBezTo>
                <a:cubicBezTo>
                  <a:pt x="3414552" y="857992"/>
                  <a:pt x="3394000" y="859487"/>
                  <a:pt x="3377411" y="857058"/>
                </a:cubicBezTo>
                <a:cubicBezTo>
                  <a:pt x="3309982" y="846965"/>
                  <a:pt x="3243999" y="834440"/>
                  <a:pt x="3176930" y="823786"/>
                </a:cubicBezTo>
                <a:cubicBezTo>
                  <a:pt x="3134384" y="817243"/>
                  <a:pt x="3095801" y="809391"/>
                  <a:pt x="3075245" y="786212"/>
                </a:cubicBezTo>
                <a:cubicBezTo>
                  <a:pt x="3069480" y="779671"/>
                  <a:pt x="3053252" y="772567"/>
                  <a:pt x="3039911" y="771258"/>
                </a:cubicBezTo>
                <a:cubicBezTo>
                  <a:pt x="2954095" y="762847"/>
                  <a:pt x="2869359" y="758735"/>
                  <a:pt x="2790392" y="787334"/>
                </a:cubicBezTo>
                <a:cubicBezTo>
                  <a:pt x="2773807" y="793503"/>
                  <a:pt x="2742795" y="793503"/>
                  <a:pt x="2720801" y="790887"/>
                </a:cubicBezTo>
                <a:cubicBezTo>
                  <a:pt x="2636065" y="781166"/>
                  <a:pt x="2555656" y="777801"/>
                  <a:pt x="2482098" y="808832"/>
                </a:cubicBezTo>
                <a:cubicBezTo>
                  <a:pt x="2473444" y="812570"/>
                  <a:pt x="2445681" y="809204"/>
                  <a:pt x="2432700" y="804532"/>
                </a:cubicBezTo>
                <a:cubicBezTo>
                  <a:pt x="2307579" y="758922"/>
                  <a:pt x="2239071" y="757799"/>
                  <a:pt x="2111065" y="800980"/>
                </a:cubicBezTo>
                <a:cubicBezTo>
                  <a:pt x="2102771" y="803784"/>
                  <a:pt x="2091955" y="806961"/>
                  <a:pt x="2088707" y="811261"/>
                </a:cubicBezTo>
                <a:cubicBezTo>
                  <a:pt x="2066713" y="838740"/>
                  <a:pt x="2019840" y="839487"/>
                  <a:pt x="1973323" y="841731"/>
                </a:cubicBezTo>
                <a:cubicBezTo>
                  <a:pt x="1922123" y="844160"/>
                  <a:pt x="1870919" y="847337"/>
                  <a:pt x="1819359" y="849581"/>
                </a:cubicBezTo>
                <a:cubicBezTo>
                  <a:pt x="1810342" y="849955"/>
                  <a:pt x="1800246" y="848460"/>
                  <a:pt x="1791232" y="846776"/>
                </a:cubicBezTo>
                <a:cubicBezTo>
                  <a:pt x="1756617" y="840608"/>
                  <a:pt x="1723084" y="831636"/>
                  <a:pt x="1687387" y="827897"/>
                </a:cubicBezTo>
                <a:cubicBezTo>
                  <a:pt x="1610225" y="819859"/>
                  <a:pt x="1535584" y="803784"/>
                  <a:pt x="1454092" y="810327"/>
                </a:cubicBezTo>
                <a:cubicBezTo>
                  <a:pt x="1440032" y="811448"/>
                  <a:pt x="1423804" y="806027"/>
                  <a:pt x="1408662" y="803970"/>
                </a:cubicBezTo>
                <a:cubicBezTo>
                  <a:pt x="1381257" y="800418"/>
                  <a:pt x="1354573" y="795373"/>
                  <a:pt x="1326809" y="794064"/>
                </a:cubicBezTo>
                <a:cubicBezTo>
                  <a:pt x="1253252" y="790698"/>
                  <a:pt x="1178975" y="787707"/>
                  <a:pt x="1105054" y="787521"/>
                </a:cubicBezTo>
                <a:cubicBezTo>
                  <a:pt x="1069359" y="787334"/>
                  <a:pt x="1033661" y="794437"/>
                  <a:pt x="997604" y="797241"/>
                </a:cubicBezTo>
                <a:cubicBezTo>
                  <a:pt x="981378" y="798550"/>
                  <a:pt x="955054" y="800793"/>
                  <a:pt x="949648" y="796680"/>
                </a:cubicBezTo>
                <a:cubicBezTo>
                  <a:pt x="907821" y="765465"/>
                  <a:pt x="849046" y="771446"/>
                  <a:pt x="789552" y="771819"/>
                </a:cubicBezTo>
                <a:cubicBezTo>
                  <a:pt x="658302" y="772567"/>
                  <a:pt x="531379" y="798923"/>
                  <a:pt x="396881" y="787707"/>
                </a:cubicBezTo>
                <a:cubicBezTo>
                  <a:pt x="357939" y="784530"/>
                  <a:pt x="314669" y="797055"/>
                  <a:pt x="272843" y="801166"/>
                </a:cubicBezTo>
                <a:cubicBezTo>
                  <a:pt x="251208" y="803223"/>
                  <a:pt x="227412" y="805654"/>
                  <a:pt x="206859" y="803036"/>
                </a:cubicBezTo>
                <a:cubicBezTo>
                  <a:pt x="175129" y="798923"/>
                  <a:pt x="144477" y="791446"/>
                  <a:pt x="114552" y="784157"/>
                </a:cubicBezTo>
                <a:cubicBezTo>
                  <a:pt x="86787" y="777428"/>
                  <a:pt x="58662" y="774063"/>
                  <a:pt x="30492" y="773619"/>
                </a:cubicBezTo>
                <a:lnTo>
                  <a:pt x="0" y="776145"/>
                </a:lnTo>
                <a:lnTo>
                  <a:pt x="0" y="281806"/>
                </a:lnTo>
                <a:lnTo>
                  <a:pt x="106258" y="293849"/>
                </a:lnTo>
                <a:cubicBezTo>
                  <a:pt x="119598" y="295344"/>
                  <a:pt x="133298" y="297212"/>
                  <a:pt x="145560" y="300203"/>
                </a:cubicBezTo>
                <a:cubicBezTo>
                  <a:pt x="157098" y="303007"/>
                  <a:pt x="166835" y="307869"/>
                  <a:pt x="178377" y="310859"/>
                </a:cubicBezTo>
                <a:cubicBezTo>
                  <a:pt x="209741" y="318896"/>
                  <a:pt x="241838" y="326373"/>
                  <a:pt x="278612" y="335345"/>
                </a:cubicBezTo>
                <a:cubicBezTo>
                  <a:pt x="299164" y="318523"/>
                  <a:pt x="326935" y="328057"/>
                  <a:pt x="361546" y="336093"/>
                </a:cubicBezTo>
                <a:cubicBezTo>
                  <a:pt x="396881" y="344318"/>
                  <a:pt x="437625" y="346936"/>
                  <a:pt x="476567" y="349926"/>
                </a:cubicBezTo>
                <a:cubicBezTo>
                  <a:pt x="547963" y="355347"/>
                  <a:pt x="619719" y="358713"/>
                  <a:pt x="691112" y="363572"/>
                </a:cubicBezTo>
                <a:cubicBezTo>
                  <a:pt x="706258" y="364694"/>
                  <a:pt x="723566" y="366749"/>
                  <a:pt x="735104" y="371424"/>
                </a:cubicBezTo>
                <a:cubicBezTo>
                  <a:pt x="814067" y="402827"/>
                  <a:pt x="909986" y="411611"/>
                  <a:pt x="1001208" y="408622"/>
                </a:cubicBezTo>
                <a:cubicBezTo>
                  <a:pt x="1072963" y="406377"/>
                  <a:pt x="1143277" y="404695"/>
                  <a:pt x="1214309" y="407873"/>
                </a:cubicBezTo>
                <a:cubicBezTo>
                  <a:pt x="1219719" y="408061"/>
                  <a:pt x="1226931" y="407686"/>
                  <a:pt x="1230894" y="406191"/>
                </a:cubicBezTo>
                <a:cubicBezTo>
                  <a:pt x="1255413" y="396284"/>
                  <a:pt x="1281015" y="395537"/>
                  <a:pt x="1312386" y="393855"/>
                </a:cubicBezTo>
                <a:cubicBezTo>
                  <a:pt x="1356738" y="391423"/>
                  <a:pt x="1397482" y="393107"/>
                  <a:pt x="1438590" y="397218"/>
                </a:cubicBezTo>
                <a:cubicBezTo>
                  <a:pt x="1468519" y="400209"/>
                  <a:pt x="1498803" y="406377"/>
                  <a:pt x="1525488" y="414229"/>
                </a:cubicBezTo>
                <a:cubicBezTo>
                  <a:pt x="1562625" y="425258"/>
                  <a:pt x="1598327" y="429556"/>
                  <a:pt x="1633661" y="414977"/>
                </a:cubicBezTo>
                <a:cubicBezTo>
                  <a:pt x="1671881" y="399462"/>
                  <a:pt x="1715150" y="404882"/>
                  <a:pt x="1757340" y="404323"/>
                </a:cubicBezTo>
                <a:cubicBezTo>
                  <a:pt x="1775727" y="404134"/>
                  <a:pt x="1795200" y="404509"/>
                  <a:pt x="1812867" y="402079"/>
                </a:cubicBezTo>
                <a:cubicBezTo>
                  <a:pt x="1864067" y="395162"/>
                  <a:pt x="1913469" y="384694"/>
                  <a:pt x="1965392" y="380021"/>
                </a:cubicBezTo>
                <a:cubicBezTo>
                  <a:pt x="1994238" y="377405"/>
                  <a:pt x="2026328" y="382078"/>
                  <a:pt x="2056257" y="385442"/>
                </a:cubicBezTo>
                <a:cubicBezTo>
                  <a:pt x="2086546" y="388994"/>
                  <a:pt x="2116471" y="394414"/>
                  <a:pt x="2145680" y="400023"/>
                </a:cubicBezTo>
                <a:cubicBezTo>
                  <a:pt x="2165509" y="403761"/>
                  <a:pt x="2187144" y="407313"/>
                  <a:pt x="2203009" y="414043"/>
                </a:cubicBezTo>
                <a:cubicBezTo>
                  <a:pt x="2239071" y="429370"/>
                  <a:pt x="2276207" y="431988"/>
                  <a:pt x="2318757" y="423949"/>
                </a:cubicBezTo>
                <a:cubicBezTo>
                  <a:pt x="2325246" y="422640"/>
                  <a:pt x="2332817" y="422640"/>
                  <a:pt x="2340028" y="422454"/>
                </a:cubicBezTo>
                <a:cubicBezTo>
                  <a:pt x="2455421" y="418529"/>
                  <a:pt x="2570802" y="416097"/>
                  <a:pt x="2685467" y="410116"/>
                </a:cubicBezTo>
                <a:cubicBezTo>
                  <a:pt x="2731976" y="407686"/>
                  <a:pt x="2776688" y="397032"/>
                  <a:pt x="2822482" y="390303"/>
                </a:cubicBezTo>
                <a:cubicBezTo>
                  <a:pt x="2831859" y="388994"/>
                  <a:pt x="2842319" y="386937"/>
                  <a:pt x="2851692" y="387873"/>
                </a:cubicBezTo>
                <a:cubicBezTo>
                  <a:pt x="2953732" y="397218"/>
                  <a:pt x="3049288" y="383573"/>
                  <a:pt x="3143397" y="365628"/>
                </a:cubicBezTo>
                <a:cubicBezTo>
                  <a:pt x="3153130" y="363758"/>
                  <a:pt x="3165028" y="364319"/>
                  <a:pt x="3175847" y="364694"/>
                </a:cubicBezTo>
                <a:cubicBezTo>
                  <a:pt x="3206140" y="366001"/>
                  <a:pt x="3238949" y="372544"/>
                  <a:pt x="3266354" y="368619"/>
                </a:cubicBezTo>
                <a:cubicBezTo>
                  <a:pt x="3339188" y="357776"/>
                  <a:pt x="3411304" y="344693"/>
                  <a:pt x="3479815" y="328243"/>
                </a:cubicBezTo>
                <a:cubicBezTo>
                  <a:pt x="3549409" y="311607"/>
                  <a:pt x="3613950" y="297587"/>
                  <a:pt x="3693636" y="314409"/>
                </a:cubicBezTo>
                <a:cubicBezTo>
                  <a:pt x="3727528" y="321514"/>
                  <a:pt x="3772239" y="316466"/>
                  <a:pt x="3811186" y="314598"/>
                </a:cubicBezTo>
                <a:cubicBezTo>
                  <a:pt x="3839668" y="313102"/>
                  <a:pt x="3867073" y="304689"/>
                  <a:pt x="3895199" y="304689"/>
                </a:cubicBezTo>
                <a:cubicBezTo>
                  <a:pt x="3970203" y="304689"/>
                  <a:pt x="4036905" y="294783"/>
                  <a:pt x="4101809" y="274595"/>
                </a:cubicBezTo>
                <a:cubicBezTo>
                  <a:pt x="4127055" y="266745"/>
                  <a:pt x="4166357" y="271979"/>
                  <a:pt x="4199167" y="269922"/>
                </a:cubicBezTo>
                <a:cubicBezTo>
                  <a:pt x="4233785" y="267492"/>
                  <a:pt x="4269476" y="265249"/>
                  <a:pt x="4302653" y="259827"/>
                </a:cubicBezTo>
                <a:cubicBezTo>
                  <a:pt x="4388469" y="245621"/>
                  <a:pt x="4473205" y="229546"/>
                  <a:pt x="4558660" y="214592"/>
                </a:cubicBezTo>
                <a:cubicBezTo>
                  <a:pt x="4628970" y="202254"/>
                  <a:pt x="4698205" y="211974"/>
                  <a:pt x="4767795" y="217208"/>
                </a:cubicBezTo>
                <a:cubicBezTo>
                  <a:pt x="4811428" y="220573"/>
                  <a:pt x="4852169" y="228612"/>
                  <a:pt x="4901207" y="216648"/>
                </a:cubicBezTo>
                <a:cubicBezTo>
                  <a:pt x="4948084" y="205244"/>
                  <a:pt x="5007578" y="207862"/>
                  <a:pt x="5060224" y="201694"/>
                </a:cubicBezTo>
                <a:cubicBezTo>
                  <a:pt x="5104580" y="196460"/>
                  <a:pt x="5147482" y="188047"/>
                  <a:pt x="5190391" y="179822"/>
                </a:cubicBezTo>
                <a:cubicBezTo>
                  <a:pt x="5248806" y="168607"/>
                  <a:pt x="5306495" y="156832"/>
                  <a:pt x="5370320" y="162439"/>
                </a:cubicBezTo>
                <a:cubicBezTo>
                  <a:pt x="5442799" y="168795"/>
                  <a:pt x="5492553" y="144869"/>
                  <a:pt x="5549530" y="128978"/>
                </a:cubicBezTo>
                <a:cubicBezTo>
                  <a:pt x="5588832" y="118138"/>
                  <a:pt x="5631737" y="110099"/>
                  <a:pt x="5674647" y="103370"/>
                </a:cubicBezTo>
                <a:cubicBezTo>
                  <a:pt x="5731975" y="94584"/>
                  <a:pt x="5791110" y="89350"/>
                  <a:pt x="5848803" y="80752"/>
                </a:cubicBezTo>
                <a:cubicBezTo>
                  <a:pt x="5936064" y="67855"/>
                  <a:pt x="6024408" y="57760"/>
                  <a:pt x="6115270" y="64864"/>
                </a:cubicBezTo>
                <a:cubicBezTo>
                  <a:pt x="6157097" y="68041"/>
                  <a:pt x="6196043" y="67855"/>
                  <a:pt x="6237866" y="63180"/>
                </a:cubicBezTo>
                <a:cubicBezTo>
                  <a:pt x="6306374" y="55517"/>
                  <a:pt x="6376687" y="54583"/>
                  <a:pt x="6431858" y="25983"/>
                </a:cubicBezTo>
                <a:cubicBezTo>
                  <a:pt x="6451327" y="15888"/>
                  <a:pt x="6486303" y="13272"/>
                  <a:pt x="6514789" y="8038"/>
                </a:cubicBezTo>
                <a:cubicBezTo>
                  <a:pt x="6547603" y="1868"/>
                  <a:pt x="6571758" y="5048"/>
                  <a:pt x="6589430" y="22993"/>
                </a:cubicBezTo>
                <a:cubicBezTo>
                  <a:pt x="6597361" y="31029"/>
                  <a:pt x="6620078" y="38881"/>
                  <a:pt x="6637745" y="40190"/>
                </a:cubicBezTo>
                <a:cubicBezTo>
                  <a:pt x="6690750" y="44115"/>
                  <a:pt x="6739429" y="38320"/>
                  <a:pt x="6790630" y="25609"/>
                </a:cubicBezTo>
                <a:cubicBezTo>
                  <a:pt x="6838586" y="13645"/>
                  <a:pt x="6898442" y="14954"/>
                  <a:pt x="6952890" y="10282"/>
                </a:cubicBezTo>
                <a:cubicBezTo>
                  <a:pt x="6991470" y="6916"/>
                  <a:pt x="7030053" y="0"/>
                  <a:pt x="7068995" y="0"/>
                </a:cubicBez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0CC1FDC-60B1-49C3-861C-17B43B8F4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52210"/>
            <a:ext cx="12192000" cy="858278"/>
          </a:xfrm>
          <a:custGeom>
            <a:avLst/>
            <a:gdLst>
              <a:gd name="connsiteX0" fmla="*/ 7068995 w 12192000"/>
              <a:gd name="connsiteY0" fmla="*/ 0 h 858278"/>
              <a:gd name="connsiteX1" fmla="*/ 7213949 w 12192000"/>
              <a:gd name="connsiteY1" fmla="*/ 8225 h 858278"/>
              <a:gd name="connsiteX2" fmla="*/ 7328251 w 12192000"/>
              <a:gd name="connsiteY2" fmla="*/ 11589 h 858278"/>
              <a:gd name="connsiteX3" fmla="*/ 7420557 w 12192000"/>
              <a:gd name="connsiteY3" fmla="*/ 21122 h 858278"/>
              <a:gd name="connsiteX4" fmla="*/ 7453008 w 12192000"/>
              <a:gd name="connsiteY4" fmla="*/ 26731 h 858278"/>
              <a:gd name="connsiteX5" fmla="*/ 7710103 w 12192000"/>
              <a:gd name="connsiteY5" fmla="*/ 70471 h 858278"/>
              <a:gd name="connsiteX6" fmla="*/ 7984860 w 12192000"/>
              <a:gd name="connsiteY6" fmla="*/ 105427 h 858278"/>
              <a:gd name="connsiteX7" fmla="*/ 8162987 w 12192000"/>
              <a:gd name="connsiteY7" fmla="*/ 83368 h 858278"/>
              <a:gd name="connsiteX8" fmla="*/ 8229332 w 12192000"/>
              <a:gd name="connsiteY8" fmla="*/ 83743 h 858278"/>
              <a:gd name="connsiteX9" fmla="*/ 8534382 w 12192000"/>
              <a:gd name="connsiteY9" fmla="*/ 78696 h 858278"/>
              <a:gd name="connsiteX10" fmla="*/ 8588107 w 12192000"/>
              <a:gd name="connsiteY10" fmla="*/ 73275 h 858278"/>
              <a:gd name="connsiteX11" fmla="*/ 8878370 w 12192000"/>
              <a:gd name="connsiteY11" fmla="*/ 95520 h 858278"/>
              <a:gd name="connsiteX12" fmla="*/ 8983659 w 12192000"/>
              <a:gd name="connsiteY12" fmla="*/ 99259 h 858278"/>
              <a:gd name="connsiteX13" fmla="*/ 9080653 w 12192000"/>
              <a:gd name="connsiteY13" fmla="*/ 105427 h 858278"/>
              <a:gd name="connsiteX14" fmla="*/ 9216230 w 12192000"/>
              <a:gd name="connsiteY14" fmla="*/ 106922 h 858278"/>
              <a:gd name="connsiteX15" fmla="*/ 9356857 w 12192000"/>
              <a:gd name="connsiteY15" fmla="*/ 104118 h 858278"/>
              <a:gd name="connsiteX16" fmla="*/ 9513705 w 12192000"/>
              <a:gd name="connsiteY16" fmla="*/ 104679 h 858278"/>
              <a:gd name="connsiteX17" fmla="*/ 9575728 w 12192000"/>
              <a:gd name="connsiteY17" fmla="*/ 109538 h 858278"/>
              <a:gd name="connsiteX18" fmla="*/ 9743391 w 12192000"/>
              <a:gd name="connsiteY18" fmla="*/ 106174 h 858278"/>
              <a:gd name="connsiteX19" fmla="*/ 9831372 w 12192000"/>
              <a:gd name="connsiteY19" fmla="*/ 111781 h 858278"/>
              <a:gd name="connsiteX20" fmla="*/ 9976326 w 12192000"/>
              <a:gd name="connsiteY20" fmla="*/ 112904 h 858278"/>
              <a:gd name="connsiteX21" fmla="*/ 10023562 w 12192000"/>
              <a:gd name="connsiteY21" fmla="*/ 114213 h 858278"/>
              <a:gd name="connsiteX22" fmla="*/ 10065749 w 12192000"/>
              <a:gd name="connsiteY22" fmla="*/ 114960 h 858278"/>
              <a:gd name="connsiteX23" fmla="*/ 10210339 w 12192000"/>
              <a:gd name="connsiteY23" fmla="*/ 99631 h 858278"/>
              <a:gd name="connsiteX24" fmla="*/ 10338705 w 12192000"/>
              <a:gd name="connsiteY24" fmla="*/ 98697 h 858278"/>
              <a:gd name="connsiteX25" fmla="*/ 10563705 w 12192000"/>
              <a:gd name="connsiteY25" fmla="*/ 86359 h 858278"/>
              <a:gd name="connsiteX26" fmla="*/ 10613466 w 12192000"/>
              <a:gd name="connsiteY26" fmla="*/ 90659 h 858278"/>
              <a:gd name="connsiteX27" fmla="*/ 10769235 w 12192000"/>
              <a:gd name="connsiteY27" fmla="*/ 92341 h 858278"/>
              <a:gd name="connsiteX28" fmla="*/ 10857939 w 12192000"/>
              <a:gd name="connsiteY28" fmla="*/ 93650 h 858278"/>
              <a:gd name="connsiteX29" fmla="*/ 10967551 w 12192000"/>
              <a:gd name="connsiteY29" fmla="*/ 84677 h 858278"/>
              <a:gd name="connsiteX30" fmla="*/ 11157935 w 12192000"/>
              <a:gd name="connsiteY30" fmla="*/ 65612 h 858278"/>
              <a:gd name="connsiteX31" fmla="*/ 11208056 w 12192000"/>
              <a:gd name="connsiteY31" fmla="*/ 62621 h 858278"/>
              <a:gd name="connsiteX32" fmla="*/ 11299645 w 12192000"/>
              <a:gd name="connsiteY32" fmla="*/ 53460 h 858278"/>
              <a:gd name="connsiteX33" fmla="*/ 11316229 w 12192000"/>
              <a:gd name="connsiteY33" fmla="*/ 51778 h 858278"/>
              <a:gd name="connsiteX34" fmla="*/ 11455774 w 12192000"/>
              <a:gd name="connsiteY34" fmla="*/ 28599 h 858278"/>
              <a:gd name="connsiteX35" fmla="*/ 11528249 w 12192000"/>
              <a:gd name="connsiteY35" fmla="*/ 26731 h 858278"/>
              <a:gd name="connsiteX36" fmla="*/ 11736664 w 12192000"/>
              <a:gd name="connsiteY36" fmla="*/ 26543 h 858278"/>
              <a:gd name="connsiteX37" fmla="*/ 11825004 w 12192000"/>
              <a:gd name="connsiteY37" fmla="*/ 30095 h 858278"/>
              <a:gd name="connsiteX38" fmla="*/ 12037383 w 12192000"/>
              <a:gd name="connsiteY38" fmla="*/ 43740 h 858278"/>
              <a:gd name="connsiteX39" fmla="*/ 12170798 w 12192000"/>
              <a:gd name="connsiteY39" fmla="*/ 50469 h 858278"/>
              <a:gd name="connsiteX40" fmla="*/ 12192000 w 12192000"/>
              <a:gd name="connsiteY40" fmla="*/ 51944 h 858278"/>
              <a:gd name="connsiteX41" fmla="*/ 12192000 w 12192000"/>
              <a:gd name="connsiteY41" fmla="*/ 200794 h 858278"/>
              <a:gd name="connsiteX42" fmla="*/ 12145556 w 12192000"/>
              <a:gd name="connsiteY42" fmla="*/ 203937 h 858278"/>
              <a:gd name="connsiteX43" fmla="*/ 12007095 w 12192000"/>
              <a:gd name="connsiteY43" fmla="*/ 241882 h 858278"/>
              <a:gd name="connsiteX44" fmla="*/ 11918395 w 12192000"/>
              <a:gd name="connsiteY44" fmla="*/ 243752 h 858278"/>
              <a:gd name="connsiteX45" fmla="*/ 11762625 w 12192000"/>
              <a:gd name="connsiteY45" fmla="*/ 188608 h 858278"/>
              <a:gd name="connsiteX46" fmla="*/ 11699883 w 12192000"/>
              <a:gd name="connsiteY46" fmla="*/ 182254 h 858278"/>
              <a:gd name="connsiteX47" fmla="*/ 11591351 w 12192000"/>
              <a:gd name="connsiteY47" fmla="*/ 178702 h 858278"/>
              <a:gd name="connsiteX48" fmla="*/ 11492554 w 12192000"/>
              <a:gd name="connsiteY48" fmla="*/ 196272 h 858278"/>
              <a:gd name="connsiteX49" fmla="*/ 11259979 w 12192000"/>
              <a:gd name="connsiteY49" fmla="*/ 283006 h 858278"/>
              <a:gd name="connsiteX50" fmla="*/ 11221397 w 12192000"/>
              <a:gd name="connsiteY50" fmla="*/ 291605 h 858278"/>
              <a:gd name="connsiteX51" fmla="*/ 11153249 w 12192000"/>
              <a:gd name="connsiteY51" fmla="*/ 297401 h 858278"/>
              <a:gd name="connsiteX52" fmla="*/ 10884980 w 12192000"/>
              <a:gd name="connsiteY52" fmla="*/ 367310 h 858278"/>
              <a:gd name="connsiteX53" fmla="*/ 10826205 w 12192000"/>
              <a:gd name="connsiteY53" fmla="*/ 366749 h 858278"/>
              <a:gd name="connsiteX54" fmla="*/ 10729570 w 12192000"/>
              <a:gd name="connsiteY54" fmla="*/ 360767 h 858278"/>
              <a:gd name="connsiteX55" fmla="*/ 10625364 w 12192000"/>
              <a:gd name="connsiteY55" fmla="*/ 372171 h 858278"/>
              <a:gd name="connsiteX56" fmla="*/ 10549282 w 12192000"/>
              <a:gd name="connsiteY56" fmla="*/ 380208 h 858278"/>
              <a:gd name="connsiteX57" fmla="*/ 10336184 w 12192000"/>
              <a:gd name="connsiteY57" fmla="*/ 356656 h 858278"/>
              <a:gd name="connsiteX58" fmla="*/ 10158780 w 12192000"/>
              <a:gd name="connsiteY58" fmla="*/ 333477 h 858278"/>
              <a:gd name="connsiteX59" fmla="*/ 10134261 w 12192000"/>
              <a:gd name="connsiteY59" fmla="*/ 336654 h 858278"/>
              <a:gd name="connsiteX60" fmla="*/ 9898441 w 12192000"/>
              <a:gd name="connsiteY60" fmla="*/ 355722 h 858278"/>
              <a:gd name="connsiteX61" fmla="*/ 9795318 w 12192000"/>
              <a:gd name="connsiteY61" fmla="*/ 381703 h 858278"/>
              <a:gd name="connsiteX62" fmla="*/ 9653613 w 12192000"/>
              <a:gd name="connsiteY62" fmla="*/ 404695 h 858278"/>
              <a:gd name="connsiteX63" fmla="*/ 9496038 w 12192000"/>
              <a:gd name="connsiteY63" fmla="*/ 432174 h 858278"/>
              <a:gd name="connsiteX64" fmla="*/ 9380293 w 12192000"/>
              <a:gd name="connsiteY64" fmla="*/ 445446 h 858278"/>
              <a:gd name="connsiteX65" fmla="*/ 9209742 w 12192000"/>
              <a:gd name="connsiteY65" fmla="*/ 435726 h 858278"/>
              <a:gd name="connsiteX66" fmla="*/ 9174763 w 12192000"/>
              <a:gd name="connsiteY66" fmla="*/ 427874 h 858278"/>
              <a:gd name="connsiteX67" fmla="*/ 8839428 w 12192000"/>
              <a:gd name="connsiteY67" fmla="*/ 368992 h 858278"/>
              <a:gd name="connsiteX68" fmla="*/ 8615871 w 12192000"/>
              <a:gd name="connsiteY68" fmla="*/ 368244 h 858278"/>
              <a:gd name="connsiteX69" fmla="*/ 8541590 w 12192000"/>
              <a:gd name="connsiteY69" fmla="*/ 377030 h 858278"/>
              <a:gd name="connsiteX70" fmla="*/ 8406013 w 12192000"/>
              <a:gd name="connsiteY70" fmla="*/ 416097 h 858278"/>
              <a:gd name="connsiteX71" fmla="*/ 8346160 w 12192000"/>
              <a:gd name="connsiteY71" fmla="*/ 421706 h 858278"/>
              <a:gd name="connsiteX72" fmla="*/ 8240152 w 12192000"/>
              <a:gd name="connsiteY72" fmla="*/ 425445 h 858278"/>
              <a:gd name="connsiteX73" fmla="*/ 8010102 w 12192000"/>
              <a:gd name="connsiteY73" fmla="*/ 421706 h 858278"/>
              <a:gd name="connsiteX74" fmla="*/ 7710103 w 12192000"/>
              <a:gd name="connsiteY74" fmla="*/ 437595 h 858278"/>
              <a:gd name="connsiteX75" fmla="*/ 7591114 w 12192000"/>
              <a:gd name="connsiteY75" fmla="*/ 432735 h 858278"/>
              <a:gd name="connsiteX76" fmla="*/ 7462749 w 12192000"/>
              <a:gd name="connsiteY76" fmla="*/ 424322 h 858278"/>
              <a:gd name="connsiteX77" fmla="*/ 7425244 w 12192000"/>
              <a:gd name="connsiteY77" fmla="*/ 424697 h 858278"/>
              <a:gd name="connsiteX78" fmla="*/ 7228012 w 12192000"/>
              <a:gd name="connsiteY78" fmla="*/ 444510 h 858278"/>
              <a:gd name="connsiteX79" fmla="*/ 7182936 w 12192000"/>
              <a:gd name="connsiteY79" fmla="*/ 457783 h 858278"/>
              <a:gd name="connsiteX80" fmla="*/ 7065391 w 12192000"/>
              <a:gd name="connsiteY80" fmla="*/ 452362 h 858278"/>
              <a:gd name="connsiteX81" fmla="*/ 6960826 w 12192000"/>
              <a:gd name="connsiteY81" fmla="*/ 430679 h 858278"/>
              <a:gd name="connsiteX82" fmla="*/ 6361185 w 12192000"/>
              <a:gd name="connsiteY82" fmla="*/ 383946 h 858278"/>
              <a:gd name="connsiteX83" fmla="*/ 6000609 w 12192000"/>
              <a:gd name="connsiteY83" fmla="*/ 383198 h 858278"/>
              <a:gd name="connsiteX84" fmla="*/ 5748205 w 12192000"/>
              <a:gd name="connsiteY84" fmla="*/ 362637 h 858278"/>
              <a:gd name="connsiteX85" fmla="*/ 5706377 w 12192000"/>
              <a:gd name="connsiteY85" fmla="*/ 340954 h 858278"/>
              <a:gd name="connsiteX86" fmla="*/ 5552410 w 12192000"/>
              <a:gd name="connsiteY86" fmla="*/ 317962 h 858278"/>
              <a:gd name="connsiteX87" fmla="*/ 5406015 w 12192000"/>
              <a:gd name="connsiteY87" fmla="*/ 365442 h 858278"/>
              <a:gd name="connsiteX88" fmla="*/ 5222482 w 12192000"/>
              <a:gd name="connsiteY88" fmla="*/ 437222 h 858278"/>
              <a:gd name="connsiteX89" fmla="*/ 5122603 w 12192000"/>
              <a:gd name="connsiteY89" fmla="*/ 437781 h 858278"/>
              <a:gd name="connsiteX90" fmla="*/ 4916712 w 12192000"/>
              <a:gd name="connsiteY90" fmla="*/ 451801 h 858278"/>
              <a:gd name="connsiteX91" fmla="*/ 4773924 w 12192000"/>
              <a:gd name="connsiteY91" fmla="*/ 475728 h 858278"/>
              <a:gd name="connsiteX92" fmla="*/ 4573806 w 12192000"/>
              <a:gd name="connsiteY92" fmla="*/ 504140 h 858278"/>
              <a:gd name="connsiteX93" fmla="*/ 4499166 w 12192000"/>
              <a:gd name="connsiteY93" fmla="*/ 519094 h 858278"/>
              <a:gd name="connsiteX94" fmla="*/ 4320680 w 12192000"/>
              <a:gd name="connsiteY94" fmla="*/ 541339 h 858278"/>
              <a:gd name="connsiteX95" fmla="*/ 4172841 w 12192000"/>
              <a:gd name="connsiteY95" fmla="*/ 555918 h 858278"/>
              <a:gd name="connsiteX96" fmla="*/ 4053493 w 12192000"/>
              <a:gd name="connsiteY96" fmla="*/ 601529 h 858278"/>
              <a:gd name="connsiteX97" fmla="*/ 4015270 w 12192000"/>
              <a:gd name="connsiteY97" fmla="*/ 625082 h 858278"/>
              <a:gd name="connsiteX98" fmla="*/ 3983539 w 12192000"/>
              <a:gd name="connsiteY98" fmla="*/ 640223 h 858278"/>
              <a:gd name="connsiteX99" fmla="*/ 3842917 w 12192000"/>
              <a:gd name="connsiteY99" fmla="*/ 729013 h 858278"/>
              <a:gd name="connsiteX100" fmla="*/ 3827051 w 12192000"/>
              <a:gd name="connsiteY100" fmla="*/ 736490 h 858278"/>
              <a:gd name="connsiteX101" fmla="*/ 3636666 w 12192000"/>
              <a:gd name="connsiteY101" fmla="*/ 777428 h 858278"/>
              <a:gd name="connsiteX102" fmla="*/ 3569598 w 12192000"/>
              <a:gd name="connsiteY102" fmla="*/ 799671 h 858278"/>
              <a:gd name="connsiteX103" fmla="*/ 3431859 w 12192000"/>
              <a:gd name="connsiteY103" fmla="*/ 855189 h 858278"/>
              <a:gd name="connsiteX104" fmla="*/ 3377411 w 12192000"/>
              <a:gd name="connsiteY104" fmla="*/ 857058 h 858278"/>
              <a:gd name="connsiteX105" fmla="*/ 3176930 w 12192000"/>
              <a:gd name="connsiteY105" fmla="*/ 823786 h 858278"/>
              <a:gd name="connsiteX106" fmla="*/ 3075245 w 12192000"/>
              <a:gd name="connsiteY106" fmla="*/ 786212 h 858278"/>
              <a:gd name="connsiteX107" fmla="*/ 3039911 w 12192000"/>
              <a:gd name="connsiteY107" fmla="*/ 771258 h 858278"/>
              <a:gd name="connsiteX108" fmla="*/ 2790392 w 12192000"/>
              <a:gd name="connsiteY108" fmla="*/ 787334 h 858278"/>
              <a:gd name="connsiteX109" fmla="*/ 2720801 w 12192000"/>
              <a:gd name="connsiteY109" fmla="*/ 790887 h 858278"/>
              <a:gd name="connsiteX110" fmla="*/ 2482098 w 12192000"/>
              <a:gd name="connsiteY110" fmla="*/ 808832 h 858278"/>
              <a:gd name="connsiteX111" fmla="*/ 2432700 w 12192000"/>
              <a:gd name="connsiteY111" fmla="*/ 804532 h 858278"/>
              <a:gd name="connsiteX112" fmla="*/ 2111065 w 12192000"/>
              <a:gd name="connsiteY112" fmla="*/ 800980 h 858278"/>
              <a:gd name="connsiteX113" fmla="*/ 2088707 w 12192000"/>
              <a:gd name="connsiteY113" fmla="*/ 811261 h 858278"/>
              <a:gd name="connsiteX114" fmla="*/ 1973323 w 12192000"/>
              <a:gd name="connsiteY114" fmla="*/ 841731 h 858278"/>
              <a:gd name="connsiteX115" fmla="*/ 1819359 w 12192000"/>
              <a:gd name="connsiteY115" fmla="*/ 849581 h 858278"/>
              <a:gd name="connsiteX116" fmla="*/ 1791232 w 12192000"/>
              <a:gd name="connsiteY116" fmla="*/ 846776 h 858278"/>
              <a:gd name="connsiteX117" fmla="*/ 1687387 w 12192000"/>
              <a:gd name="connsiteY117" fmla="*/ 827897 h 858278"/>
              <a:gd name="connsiteX118" fmla="*/ 1454092 w 12192000"/>
              <a:gd name="connsiteY118" fmla="*/ 810327 h 858278"/>
              <a:gd name="connsiteX119" fmla="*/ 1408662 w 12192000"/>
              <a:gd name="connsiteY119" fmla="*/ 803970 h 858278"/>
              <a:gd name="connsiteX120" fmla="*/ 1326809 w 12192000"/>
              <a:gd name="connsiteY120" fmla="*/ 794064 h 858278"/>
              <a:gd name="connsiteX121" fmla="*/ 1105054 w 12192000"/>
              <a:gd name="connsiteY121" fmla="*/ 787521 h 858278"/>
              <a:gd name="connsiteX122" fmla="*/ 997604 w 12192000"/>
              <a:gd name="connsiteY122" fmla="*/ 797241 h 858278"/>
              <a:gd name="connsiteX123" fmla="*/ 949648 w 12192000"/>
              <a:gd name="connsiteY123" fmla="*/ 796680 h 858278"/>
              <a:gd name="connsiteX124" fmla="*/ 789552 w 12192000"/>
              <a:gd name="connsiteY124" fmla="*/ 771819 h 858278"/>
              <a:gd name="connsiteX125" fmla="*/ 396881 w 12192000"/>
              <a:gd name="connsiteY125" fmla="*/ 787707 h 858278"/>
              <a:gd name="connsiteX126" fmla="*/ 272843 w 12192000"/>
              <a:gd name="connsiteY126" fmla="*/ 801166 h 858278"/>
              <a:gd name="connsiteX127" fmla="*/ 206859 w 12192000"/>
              <a:gd name="connsiteY127" fmla="*/ 803036 h 858278"/>
              <a:gd name="connsiteX128" fmla="*/ 114552 w 12192000"/>
              <a:gd name="connsiteY128" fmla="*/ 784157 h 858278"/>
              <a:gd name="connsiteX129" fmla="*/ 30492 w 12192000"/>
              <a:gd name="connsiteY129" fmla="*/ 773619 h 858278"/>
              <a:gd name="connsiteX130" fmla="*/ 0 w 12192000"/>
              <a:gd name="connsiteY130" fmla="*/ 776145 h 858278"/>
              <a:gd name="connsiteX131" fmla="*/ 0 w 12192000"/>
              <a:gd name="connsiteY131" fmla="*/ 281806 h 858278"/>
              <a:gd name="connsiteX132" fmla="*/ 106258 w 12192000"/>
              <a:gd name="connsiteY132" fmla="*/ 293849 h 858278"/>
              <a:gd name="connsiteX133" fmla="*/ 145560 w 12192000"/>
              <a:gd name="connsiteY133" fmla="*/ 300203 h 858278"/>
              <a:gd name="connsiteX134" fmla="*/ 178377 w 12192000"/>
              <a:gd name="connsiteY134" fmla="*/ 310859 h 858278"/>
              <a:gd name="connsiteX135" fmla="*/ 278612 w 12192000"/>
              <a:gd name="connsiteY135" fmla="*/ 335345 h 858278"/>
              <a:gd name="connsiteX136" fmla="*/ 361546 w 12192000"/>
              <a:gd name="connsiteY136" fmla="*/ 336093 h 858278"/>
              <a:gd name="connsiteX137" fmla="*/ 476567 w 12192000"/>
              <a:gd name="connsiteY137" fmla="*/ 349926 h 858278"/>
              <a:gd name="connsiteX138" fmla="*/ 691112 w 12192000"/>
              <a:gd name="connsiteY138" fmla="*/ 363572 h 858278"/>
              <a:gd name="connsiteX139" fmla="*/ 735104 w 12192000"/>
              <a:gd name="connsiteY139" fmla="*/ 371424 h 858278"/>
              <a:gd name="connsiteX140" fmla="*/ 1001208 w 12192000"/>
              <a:gd name="connsiteY140" fmla="*/ 408622 h 858278"/>
              <a:gd name="connsiteX141" fmla="*/ 1214309 w 12192000"/>
              <a:gd name="connsiteY141" fmla="*/ 407873 h 858278"/>
              <a:gd name="connsiteX142" fmla="*/ 1230894 w 12192000"/>
              <a:gd name="connsiteY142" fmla="*/ 406191 h 858278"/>
              <a:gd name="connsiteX143" fmla="*/ 1312386 w 12192000"/>
              <a:gd name="connsiteY143" fmla="*/ 393855 h 858278"/>
              <a:gd name="connsiteX144" fmla="*/ 1438590 w 12192000"/>
              <a:gd name="connsiteY144" fmla="*/ 397218 h 858278"/>
              <a:gd name="connsiteX145" fmla="*/ 1525488 w 12192000"/>
              <a:gd name="connsiteY145" fmla="*/ 414229 h 858278"/>
              <a:gd name="connsiteX146" fmla="*/ 1633661 w 12192000"/>
              <a:gd name="connsiteY146" fmla="*/ 414977 h 858278"/>
              <a:gd name="connsiteX147" fmla="*/ 1757340 w 12192000"/>
              <a:gd name="connsiteY147" fmla="*/ 404323 h 858278"/>
              <a:gd name="connsiteX148" fmla="*/ 1812867 w 12192000"/>
              <a:gd name="connsiteY148" fmla="*/ 402079 h 858278"/>
              <a:gd name="connsiteX149" fmla="*/ 1965392 w 12192000"/>
              <a:gd name="connsiteY149" fmla="*/ 380021 h 858278"/>
              <a:gd name="connsiteX150" fmla="*/ 2056257 w 12192000"/>
              <a:gd name="connsiteY150" fmla="*/ 385442 h 858278"/>
              <a:gd name="connsiteX151" fmla="*/ 2145680 w 12192000"/>
              <a:gd name="connsiteY151" fmla="*/ 400023 h 858278"/>
              <a:gd name="connsiteX152" fmla="*/ 2203009 w 12192000"/>
              <a:gd name="connsiteY152" fmla="*/ 414043 h 858278"/>
              <a:gd name="connsiteX153" fmla="*/ 2318757 w 12192000"/>
              <a:gd name="connsiteY153" fmla="*/ 423949 h 858278"/>
              <a:gd name="connsiteX154" fmla="*/ 2340028 w 12192000"/>
              <a:gd name="connsiteY154" fmla="*/ 422454 h 858278"/>
              <a:gd name="connsiteX155" fmla="*/ 2685467 w 12192000"/>
              <a:gd name="connsiteY155" fmla="*/ 410116 h 858278"/>
              <a:gd name="connsiteX156" fmla="*/ 2822482 w 12192000"/>
              <a:gd name="connsiteY156" fmla="*/ 390303 h 858278"/>
              <a:gd name="connsiteX157" fmla="*/ 2851692 w 12192000"/>
              <a:gd name="connsiteY157" fmla="*/ 387873 h 858278"/>
              <a:gd name="connsiteX158" fmla="*/ 3143397 w 12192000"/>
              <a:gd name="connsiteY158" fmla="*/ 365628 h 858278"/>
              <a:gd name="connsiteX159" fmla="*/ 3175847 w 12192000"/>
              <a:gd name="connsiteY159" fmla="*/ 364694 h 858278"/>
              <a:gd name="connsiteX160" fmla="*/ 3266354 w 12192000"/>
              <a:gd name="connsiteY160" fmla="*/ 368619 h 858278"/>
              <a:gd name="connsiteX161" fmla="*/ 3479815 w 12192000"/>
              <a:gd name="connsiteY161" fmla="*/ 328243 h 858278"/>
              <a:gd name="connsiteX162" fmla="*/ 3693636 w 12192000"/>
              <a:gd name="connsiteY162" fmla="*/ 314409 h 858278"/>
              <a:gd name="connsiteX163" fmla="*/ 3811186 w 12192000"/>
              <a:gd name="connsiteY163" fmla="*/ 314598 h 858278"/>
              <a:gd name="connsiteX164" fmla="*/ 3895199 w 12192000"/>
              <a:gd name="connsiteY164" fmla="*/ 304689 h 858278"/>
              <a:gd name="connsiteX165" fmla="*/ 4101809 w 12192000"/>
              <a:gd name="connsiteY165" fmla="*/ 274595 h 858278"/>
              <a:gd name="connsiteX166" fmla="*/ 4199167 w 12192000"/>
              <a:gd name="connsiteY166" fmla="*/ 269922 h 858278"/>
              <a:gd name="connsiteX167" fmla="*/ 4302653 w 12192000"/>
              <a:gd name="connsiteY167" fmla="*/ 259827 h 858278"/>
              <a:gd name="connsiteX168" fmla="*/ 4558660 w 12192000"/>
              <a:gd name="connsiteY168" fmla="*/ 214592 h 858278"/>
              <a:gd name="connsiteX169" fmla="*/ 4767795 w 12192000"/>
              <a:gd name="connsiteY169" fmla="*/ 217208 h 858278"/>
              <a:gd name="connsiteX170" fmla="*/ 4901207 w 12192000"/>
              <a:gd name="connsiteY170" fmla="*/ 216648 h 858278"/>
              <a:gd name="connsiteX171" fmla="*/ 5060224 w 12192000"/>
              <a:gd name="connsiteY171" fmla="*/ 201694 h 858278"/>
              <a:gd name="connsiteX172" fmla="*/ 5190391 w 12192000"/>
              <a:gd name="connsiteY172" fmla="*/ 179822 h 858278"/>
              <a:gd name="connsiteX173" fmla="*/ 5370320 w 12192000"/>
              <a:gd name="connsiteY173" fmla="*/ 162439 h 858278"/>
              <a:gd name="connsiteX174" fmla="*/ 5549530 w 12192000"/>
              <a:gd name="connsiteY174" fmla="*/ 128978 h 858278"/>
              <a:gd name="connsiteX175" fmla="*/ 5674647 w 12192000"/>
              <a:gd name="connsiteY175" fmla="*/ 103370 h 858278"/>
              <a:gd name="connsiteX176" fmla="*/ 5848803 w 12192000"/>
              <a:gd name="connsiteY176" fmla="*/ 80752 h 858278"/>
              <a:gd name="connsiteX177" fmla="*/ 6115270 w 12192000"/>
              <a:gd name="connsiteY177" fmla="*/ 64864 h 858278"/>
              <a:gd name="connsiteX178" fmla="*/ 6237866 w 12192000"/>
              <a:gd name="connsiteY178" fmla="*/ 63180 h 858278"/>
              <a:gd name="connsiteX179" fmla="*/ 6431858 w 12192000"/>
              <a:gd name="connsiteY179" fmla="*/ 25983 h 858278"/>
              <a:gd name="connsiteX180" fmla="*/ 6514789 w 12192000"/>
              <a:gd name="connsiteY180" fmla="*/ 8038 h 858278"/>
              <a:gd name="connsiteX181" fmla="*/ 6589430 w 12192000"/>
              <a:gd name="connsiteY181" fmla="*/ 22993 h 858278"/>
              <a:gd name="connsiteX182" fmla="*/ 6637745 w 12192000"/>
              <a:gd name="connsiteY182" fmla="*/ 40190 h 858278"/>
              <a:gd name="connsiteX183" fmla="*/ 6790630 w 12192000"/>
              <a:gd name="connsiteY183" fmla="*/ 25609 h 858278"/>
              <a:gd name="connsiteX184" fmla="*/ 6952890 w 12192000"/>
              <a:gd name="connsiteY184" fmla="*/ 10282 h 858278"/>
              <a:gd name="connsiteX185" fmla="*/ 7068995 w 12192000"/>
              <a:gd name="connsiteY185" fmla="*/ 0 h 858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12192000" h="858278">
                <a:moveTo>
                  <a:pt x="7068995" y="0"/>
                </a:moveTo>
                <a:cubicBezTo>
                  <a:pt x="7117313" y="0"/>
                  <a:pt x="7165270" y="5982"/>
                  <a:pt x="7213949" y="8225"/>
                </a:cubicBezTo>
                <a:cubicBezTo>
                  <a:pt x="7251807" y="10093"/>
                  <a:pt x="7290390" y="9345"/>
                  <a:pt x="7328251" y="11589"/>
                </a:cubicBezTo>
                <a:cubicBezTo>
                  <a:pt x="7359262" y="13272"/>
                  <a:pt x="7389909" y="17570"/>
                  <a:pt x="7420557" y="21122"/>
                </a:cubicBezTo>
                <a:cubicBezTo>
                  <a:pt x="7431737" y="22431"/>
                  <a:pt x="7442916" y="27479"/>
                  <a:pt x="7453008" y="26731"/>
                </a:cubicBezTo>
                <a:cubicBezTo>
                  <a:pt x="7553251" y="18693"/>
                  <a:pt x="7625366" y="54583"/>
                  <a:pt x="7710103" y="70471"/>
                </a:cubicBezTo>
                <a:cubicBezTo>
                  <a:pt x="7799166" y="87295"/>
                  <a:pt x="7885345" y="113090"/>
                  <a:pt x="7984860" y="105427"/>
                </a:cubicBezTo>
                <a:cubicBezTo>
                  <a:pt x="8045078" y="100754"/>
                  <a:pt x="8103129" y="89911"/>
                  <a:pt x="8162987" y="83368"/>
                </a:cubicBezTo>
                <a:cubicBezTo>
                  <a:pt x="8184261" y="81125"/>
                  <a:pt x="8208058" y="81500"/>
                  <a:pt x="8229332" y="83743"/>
                </a:cubicBezTo>
                <a:cubicBezTo>
                  <a:pt x="8332097" y="94025"/>
                  <a:pt x="8433417" y="95520"/>
                  <a:pt x="8534382" y="78696"/>
                </a:cubicBezTo>
                <a:cubicBezTo>
                  <a:pt x="8551686" y="75891"/>
                  <a:pt x="8570076" y="73275"/>
                  <a:pt x="8588107" y="73275"/>
                </a:cubicBezTo>
                <a:cubicBezTo>
                  <a:pt x="8686903" y="73275"/>
                  <a:pt x="8783897" y="77200"/>
                  <a:pt x="8878370" y="95520"/>
                </a:cubicBezTo>
                <a:cubicBezTo>
                  <a:pt x="8910101" y="101688"/>
                  <a:pt x="8948685" y="97763"/>
                  <a:pt x="8983659" y="99259"/>
                </a:cubicBezTo>
                <a:cubicBezTo>
                  <a:pt x="9016109" y="100566"/>
                  <a:pt x="9049283" y="101127"/>
                  <a:pt x="9080653" y="105427"/>
                </a:cubicBezTo>
                <a:cubicBezTo>
                  <a:pt x="9126447" y="111781"/>
                  <a:pt x="9168994" y="112529"/>
                  <a:pt x="9216230" y="106922"/>
                </a:cubicBezTo>
                <a:cubicBezTo>
                  <a:pt x="9261301" y="101688"/>
                  <a:pt x="9309980" y="104304"/>
                  <a:pt x="9356857" y="104118"/>
                </a:cubicBezTo>
                <a:cubicBezTo>
                  <a:pt x="9409140" y="103931"/>
                  <a:pt x="9461422" y="103745"/>
                  <a:pt x="9513705" y="104679"/>
                </a:cubicBezTo>
                <a:cubicBezTo>
                  <a:pt x="9534620" y="105052"/>
                  <a:pt x="9558416" y="112529"/>
                  <a:pt x="9575728" y="109538"/>
                </a:cubicBezTo>
                <a:cubicBezTo>
                  <a:pt x="9631615" y="99445"/>
                  <a:pt x="9687505" y="111595"/>
                  <a:pt x="9743391" y="106174"/>
                </a:cubicBezTo>
                <a:cubicBezTo>
                  <a:pt x="9770799" y="103370"/>
                  <a:pt x="9801807" y="111033"/>
                  <a:pt x="9831372" y="111781"/>
                </a:cubicBezTo>
                <a:cubicBezTo>
                  <a:pt x="9879691" y="113090"/>
                  <a:pt x="9928007" y="112529"/>
                  <a:pt x="9976326" y="112904"/>
                </a:cubicBezTo>
                <a:cubicBezTo>
                  <a:pt x="9992191" y="113090"/>
                  <a:pt x="10007697" y="113838"/>
                  <a:pt x="10023562" y="114213"/>
                </a:cubicBezTo>
                <a:cubicBezTo>
                  <a:pt x="10037626" y="114586"/>
                  <a:pt x="10052409" y="116267"/>
                  <a:pt x="10065749" y="114960"/>
                </a:cubicBezTo>
                <a:cubicBezTo>
                  <a:pt x="10114068" y="110286"/>
                  <a:pt x="10161664" y="102622"/>
                  <a:pt x="10210339" y="99631"/>
                </a:cubicBezTo>
                <a:cubicBezTo>
                  <a:pt x="10252526" y="97015"/>
                  <a:pt x="10296159" y="100566"/>
                  <a:pt x="10338705" y="98697"/>
                </a:cubicBezTo>
                <a:cubicBezTo>
                  <a:pt x="10413705" y="95520"/>
                  <a:pt x="10488705" y="89911"/>
                  <a:pt x="10563705" y="86359"/>
                </a:cubicBezTo>
                <a:cubicBezTo>
                  <a:pt x="10579933" y="85611"/>
                  <a:pt x="10596878" y="90286"/>
                  <a:pt x="10613466" y="90659"/>
                </a:cubicBezTo>
                <a:cubicBezTo>
                  <a:pt x="10665389" y="91593"/>
                  <a:pt x="10717312" y="91782"/>
                  <a:pt x="10769235" y="92341"/>
                </a:cubicBezTo>
                <a:cubicBezTo>
                  <a:pt x="10798801" y="92529"/>
                  <a:pt x="10828730" y="91968"/>
                  <a:pt x="10857939" y="93650"/>
                </a:cubicBezTo>
                <a:cubicBezTo>
                  <a:pt x="10896518" y="95893"/>
                  <a:pt x="10931493" y="99259"/>
                  <a:pt x="10967551" y="84677"/>
                </a:cubicBezTo>
                <a:cubicBezTo>
                  <a:pt x="11023081" y="62060"/>
                  <a:pt x="11093755" y="70846"/>
                  <a:pt x="11157935" y="65612"/>
                </a:cubicBezTo>
                <a:cubicBezTo>
                  <a:pt x="11174524" y="64303"/>
                  <a:pt x="11191472" y="64116"/>
                  <a:pt x="11208056" y="62621"/>
                </a:cubicBezTo>
                <a:cubicBezTo>
                  <a:pt x="11238708" y="59817"/>
                  <a:pt x="11268993" y="56639"/>
                  <a:pt x="11299645" y="53460"/>
                </a:cubicBezTo>
                <a:cubicBezTo>
                  <a:pt x="11305051" y="52901"/>
                  <a:pt x="11311180" y="52712"/>
                  <a:pt x="11316229" y="51778"/>
                </a:cubicBezTo>
                <a:cubicBezTo>
                  <a:pt x="11362747" y="43928"/>
                  <a:pt x="11408537" y="34956"/>
                  <a:pt x="11455774" y="28599"/>
                </a:cubicBezTo>
                <a:cubicBezTo>
                  <a:pt x="11478851" y="25422"/>
                  <a:pt x="11504452" y="25047"/>
                  <a:pt x="11528249" y="26731"/>
                </a:cubicBezTo>
                <a:cubicBezTo>
                  <a:pt x="11597839" y="31590"/>
                  <a:pt x="11666710" y="33647"/>
                  <a:pt x="11736664" y="26543"/>
                </a:cubicBezTo>
                <a:cubicBezTo>
                  <a:pt x="11764427" y="23740"/>
                  <a:pt x="11795439" y="28413"/>
                  <a:pt x="11825004" y="30095"/>
                </a:cubicBezTo>
                <a:cubicBezTo>
                  <a:pt x="11895677" y="34581"/>
                  <a:pt x="11966350" y="39442"/>
                  <a:pt x="12037383" y="43740"/>
                </a:cubicBezTo>
                <a:cubicBezTo>
                  <a:pt x="12081735" y="46358"/>
                  <a:pt x="12126447" y="47853"/>
                  <a:pt x="12170798" y="50469"/>
                </a:cubicBezTo>
                <a:lnTo>
                  <a:pt x="12192000" y="51944"/>
                </a:lnTo>
                <a:lnTo>
                  <a:pt x="12192000" y="200794"/>
                </a:lnTo>
                <a:lnTo>
                  <a:pt x="12145556" y="203937"/>
                </a:lnTo>
                <a:cubicBezTo>
                  <a:pt x="12092914" y="208610"/>
                  <a:pt x="12045318" y="220012"/>
                  <a:pt x="12007095" y="241882"/>
                </a:cubicBezTo>
                <a:cubicBezTo>
                  <a:pt x="11969958" y="263193"/>
                  <a:pt x="11961304" y="260763"/>
                  <a:pt x="11918395" y="243752"/>
                </a:cubicBezTo>
                <a:cubicBezTo>
                  <a:pt x="11868274" y="223937"/>
                  <a:pt x="11816350" y="205619"/>
                  <a:pt x="11762625" y="188608"/>
                </a:cubicBezTo>
                <a:cubicBezTo>
                  <a:pt x="11745677" y="183188"/>
                  <a:pt x="11721158" y="183375"/>
                  <a:pt x="11699883" y="182254"/>
                </a:cubicBezTo>
                <a:cubicBezTo>
                  <a:pt x="11663826" y="180197"/>
                  <a:pt x="11626685" y="176459"/>
                  <a:pt x="11591351" y="178702"/>
                </a:cubicBezTo>
                <a:cubicBezTo>
                  <a:pt x="11557458" y="180945"/>
                  <a:pt x="11523922" y="188608"/>
                  <a:pt x="11492554" y="196272"/>
                </a:cubicBezTo>
                <a:cubicBezTo>
                  <a:pt x="11404933" y="217769"/>
                  <a:pt x="11324524" y="244500"/>
                  <a:pt x="11259979" y="283006"/>
                </a:cubicBezTo>
                <a:cubicBezTo>
                  <a:pt x="11251689" y="288053"/>
                  <a:pt x="11235101" y="289924"/>
                  <a:pt x="11221397" y="291605"/>
                </a:cubicBezTo>
                <a:cubicBezTo>
                  <a:pt x="11199043" y="294410"/>
                  <a:pt x="11175966" y="297026"/>
                  <a:pt x="11153249" y="297401"/>
                </a:cubicBezTo>
                <a:cubicBezTo>
                  <a:pt x="11042914" y="299269"/>
                  <a:pt x="10956376" y="325439"/>
                  <a:pt x="10884980" y="367310"/>
                </a:cubicBezTo>
                <a:cubicBezTo>
                  <a:pt x="10864428" y="379273"/>
                  <a:pt x="10848562" y="380582"/>
                  <a:pt x="10826205" y="366749"/>
                </a:cubicBezTo>
                <a:cubicBezTo>
                  <a:pt x="10800247" y="350674"/>
                  <a:pt x="10763107" y="357029"/>
                  <a:pt x="10729570" y="360767"/>
                </a:cubicBezTo>
                <a:cubicBezTo>
                  <a:pt x="10694958" y="364506"/>
                  <a:pt x="10659980" y="368433"/>
                  <a:pt x="10625364" y="372171"/>
                </a:cubicBezTo>
                <a:cubicBezTo>
                  <a:pt x="10599766" y="374787"/>
                  <a:pt x="10574524" y="377030"/>
                  <a:pt x="10549282" y="380208"/>
                </a:cubicBezTo>
                <a:cubicBezTo>
                  <a:pt x="10470678" y="390116"/>
                  <a:pt x="10400005" y="387125"/>
                  <a:pt x="10336184" y="356656"/>
                </a:cubicBezTo>
                <a:cubicBezTo>
                  <a:pt x="10287505" y="333291"/>
                  <a:pt x="10225126" y="326373"/>
                  <a:pt x="10158780" y="333477"/>
                </a:cubicBezTo>
                <a:cubicBezTo>
                  <a:pt x="10150486" y="334411"/>
                  <a:pt x="10140030" y="338150"/>
                  <a:pt x="10134261" y="336654"/>
                </a:cubicBezTo>
                <a:cubicBezTo>
                  <a:pt x="10047362" y="314784"/>
                  <a:pt x="9978491" y="353292"/>
                  <a:pt x="9898441" y="355722"/>
                </a:cubicBezTo>
                <a:cubicBezTo>
                  <a:pt x="9863107" y="356842"/>
                  <a:pt x="9827049" y="370676"/>
                  <a:pt x="9795318" y="381703"/>
                </a:cubicBezTo>
                <a:cubicBezTo>
                  <a:pt x="9751686" y="396846"/>
                  <a:pt x="9712743" y="411425"/>
                  <a:pt x="9653613" y="404695"/>
                </a:cubicBezTo>
                <a:cubicBezTo>
                  <a:pt x="9594478" y="397780"/>
                  <a:pt x="9540390" y="410491"/>
                  <a:pt x="9496038" y="432174"/>
                </a:cubicBezTo>
                <a:cubicBezTo>
                  <a:pt x="9462145" y="448624"/>
                  <a:pt x="9425005" y="450119"/>
                  <a:pt x="9380293" y="445446"/>
                </a:cubicBezTo>
                <a:cubicBezTo>
                  <a:pt x="9324403" y="439651"/>
                  <a:pt x="9266351" y="439276"/>
                  <a:pt x="9209742" y="435726"/>
                </a:cubicBezTo>
                <a:cubicBezTo>
                  <a:pt x="9197480" y="434979"/>
                  <a:pt x="9181978" y="432361"/>
                  <a:pt x="9174763" y="427874"/>
                </a:cubicBezTo>
                <a:cubicBezTo>
                  <a:pt x="9086422" y="372171"/>
                  <a:pt x="8962024" y="371610"/>
                  <a:pt x="8839428" y="368992"/>
                </a:cubicBezTo>
                <a:cubicBezTo>
                  <a:pt x="8765151" y="367310"/>
                  <a:pt x="8690511" y="367310"/>
                  <a:pt x="8615871" y="368244"/>
                </a:cubicBezTo>
                <a:cubicBezTo>
                  <a:pt x="8590628" y="368433"/>
                  <a:pt x="8563948" y="371424"/>
                  <a:pt x="8541590" y="377030"/>
                </a:cubicBezTo>
                <a:cubicBezTo>
                  <a:pt x="8495076" y="388807"/>
                  <a:pt x="8452171" y="404134"/>
                  <a:pt x="8406013" y="416097"/>
                </a:cubicBezTo>
                <a:cubicBezTo>
                  <a:pt x="8388709" y="420772"/>
                  <a:pt x="8366352" y="420959"/>
                  <a:pt x="8346160" y="421706"/>
                </a:cubicBezTo>
                <a:cubicBezTo>
                  <a:pt x="8310462" y="423202"/>
                  <a:pt x="8270800" y="418715"/>
                  <a:pt x="8240152" y="425445"/>
                </a:cubicBezTo>
                <a:cubicBezTo>
                  <a:pt x="8160461" y="442828"/>
                  <a:pt x="8085821" y="438903"/>
                  <a:pt x="8010102" y="421706"/>
                </a:cubicBezTo>
                <a:cubicBezTo>
                  <a:pt x="7904091" y="397593"/>
                  <a:pt x="7803853" y="399462"/>
                  <a:pt x="7710103" y="437595"/>
                </a:cubicBezTo>
                <a:cubicBezTo>
                  <a:pt x="7667915" y="454792"/>
                  <a:pt x="7626808" y="446567"/>
                  <a:pt x="7591114" y="432735"/>
                </a:cubicBezTo>
                <a:cubicBezTo>
                  <a:pt x="7550006" y="416659"/>
                  <a:pt x="7509980" y="412547"/>
                  <a:pt x="7462749" y="424322"/>
                </a:cubicBezTo>
                <a:cubicBezTo>
                  <a:pt x="7452289" y="426940"/>
                  <a:pt x="7437506" y="425631"/>
                  <a:pt x="7425244" y="424697"/>
                </a:cubicBezTo>
                <a:cubicBezTo>
                  <a:pt x="7355294" y="420024"/>
                  <a:pt x="7284982" y="412173"/>
                  <a:pt x="7228012" y="444510"/>
                </a:cubicBezTo>
                <a:cubicBezTo>
                  <a:pt x="7216832" y="450867"/>
                  <a:pt x="7198083" y="453483"/>
                  <a:pt x="7182936" y="457783"/>
                </a:cubicBezTo>
                <a:cubicBezTo>
                  <a:pt x="7119476" y="475355"/>
                  <a:pt x="7122000" y="473671"/>
                  <a:pt x="7065391" y="452362"/>
                </a:cubicBezTo>
                <a:cubicBezTo>
                  <a:pt x="7035822" y="441147"/>
                  <a:pt x="6995078" y="429745"/>
                  <a:pt x="6960826" y="430679"/>
                </a:cubicBezTo>
                <a:cubicBezTo>
                  <a:pt x="6754212" y="436286"/>
                  <a:pt x="6557699" y="409368"/>
                  <a:pt x="6361185" y="383946"/>
                </a:cubicBezTo>
                <a:cubicBezTo>
                  <a:pt x="6240032" y="368244"/>
                  <a:pt x="6121762" y="367310"/>
                  <a:pt x="6000609" y="383198"/>
                </a:cubicBezTo>
                <a:cubicBezTo>
                  <a:pt x="5912987" y="394789"/>
                  <a:pt x="5830053" y="375721"/>
                  <a:pt x="5748205" y="362637"/>
                </a:cubicBezTo>
                <a:cubicBezTo>
                  <a:pt x="5731256" y="360021"/>
                  <a:pt x="5715391" y="349740"/>
                  <a:pt x="5706377" y="340954"/>
                </a:cubicBezTo>
                <a:cubicBezTo>
                  <a:pt x="5673924" y="309923"/>
                  <a:pt x="5620199" y="305064"/>
                  <a:pt x="5552410" y="317962"/>
                </a:cubicBezTo>
                <a:cubicBezTo>
                  <a:pt x="5498686" y="328057"/>
                  <a:pt x="5449647" y="341515"/>
                  <a:pt x="5406015" y="365442"/>
                </a:cubicBezTo>
                <a:cubicBezTo>
                  <a:pt x="5354814" y="393480"/>
                  <a:pt x="5301809" y="425445"/>
                  <a:pt x="5222482" y="437222"/>
                </a:cubicBezTo>
                <a:cubicBezTo>
                  <a:pt x="5188226" y="442267"/>
                  <a:pt x="5158661" y="443015"/>
                  <a:pt x="5122603" y="437781"/>
                </a:cubicBezTo>
                <a:cubicBezTo>
                  <a:pt x="5052649" y="427688"/>
                  <a:pt x="4982340" y="420584"/>
                  <a:pt x="4916712" y="451801"/>
                </a:cubicBezTo>
                <a:cubicBezTo>
                  <a:pt x="4880655" y="468998"/>
                  <a:pt x="4831976" y="480027"/>
                  <a:pt x="4773924" y="475728"/>
                </a:cubicBezTo>
                <a:cubicBezTo>
                  <a:pt x="4701449" y="470307"/>
                  <a:pt x="4635463" y="483952"/>
                  <a:pt x="4573806" y="504140"/>
                </a:cubicBezTo>
                <a:cubicBezTo>
                  <a:pt x="4551809" y="511431"/>
                  <a:pt x="4524764" y="515542"/>
                  <a:pt x="4499166" y="519094"/>
                </a:cubicBezTo>
                <a:cubicBezTo>
                  <a:pt x="4440032" y="527319"/>
                  <a:pt x="4380534" y="534610"/>
                  <a:pt x="4320680" y="541339"/>
                </a:cubicBezTo>
                <a:cubicBezTo>
                  <a:pt x="4271642" y="546946"/>
                  <a:pt x="4222244" y="551059"/>
                  <a:pt x="4172841" y="555918"/>
                </a:cubicBezTo>
                <a:cubicBezTo>
                  <a:pt x="4118757" y="561152"/>
                  <a:pt x="4075848" y="573304"/>
                  <a:pt x="4053493" y="601529"/>
                </a:cubicBezTo>
                <a:cubicBezTo>
                  <a:pt x="4046282" y="610501"/>
                  <a:pt x="4028974" y="617605"/>
                  <a:pt x="4015270" y="625082"/>
                </a:cubicBezTo>
                <a:cubicBezTo>
                  <a:pt x="4005538" y="630503"/>
                  <a:pt x="3992553" y="634616"/>
                  <a:pt x="3983539" y="640223"/>
                </a:cubicBezTo>
                <a:cubicBezTo>
                  <a:pt x="3936303" y="669758"/>
                  <a:pt x="3889789" y="699478"/>
                  <a:pt x="3842917" y="729013"/>
                </a:cubicBezTo>
                <a:cubicBezTo>
                  <a:pt x="3838226" y="731818"/>
                  <a:pt x="3833180" y="735182"/>
                  <a:pt x="3827051" y="736490"/>
                </a:cubicBezTo>
                <a:cubicBezTo>
                  <a:pt x="3763589" y="750136"/>
                  <a:pt x="3699405" y="763033"/>
                  <a:pt x="3636666" y="777428"/>
                </a:cubicBezTo>
                <a:cubicBezTo>
                  <a:pt x="3612507" y="783035"/>
                  <a:pt x="3587628" y="789950"/>
                  <a:pt x="3569598" y="799671"/>
                </a:cubicBezTo>
                <a:cubicBezTo>
                  <a:pt x="3528494" y="821729"/>
                  <a:pt x="3490993" y="845656"/>
                  <a:pt x="3431859" y="855189"/>
                </a:cubicBezTo>
                <a:cubicBezTo>
                  <a:pt x="3414552" y="857992"/>
                  <a:pt x="3394000" y="859487"/>
                  <a:pt x="3377411" y="857058"/>
                </a:cubicBezTo>
                <a:cubicBezTo>
                  <a:pt x="3309982" y="846965"/>
                  <a:pt x="3243999" y="834440"/>
                  <a:pt x="3176930" y="823786"/>
                </a:cubicBezTo>
                <a:cubicBezTo>
                  <a:pt x="3134384" y="817243"/>
                  <a:pt x="3095801" y="809391"/>
                  <a:pt x="3075245" y="786212"/>
                </a:cubicBezTo>
                <a:cubicBezTo>
                  <a:pt x="3069480" y="779671"/>
                  <a:pt x="3053252" y="772567"/>
                  <a:pt x="3039911" y="771258"/>
                </a:cubicBezTo>
                <a:cubicBezTo>
                  <a:pt x="2954095" y="762847"/>
                  <a:pt x="2869359" y="758735"/>
                  <a:pt x="2790392" y="787334"/>
                </a:cubicBezTo>
                <a:cubicBezTo>
                  <a:pt x="2773807" y="793503"/>
                  <a:pt x="2742795" y="793503"/>
                  <a:pt x="2720801" y="790887"/>
                </a:cubicBezTo>
                <a:cubicBezTo>
                  <a:pt x="2636065" y="781166"/>
                  <a:pt x="2555656" y="777801"/>
                  <a:pt x="2482098" y="808832"/>
                </a:cubicBezTo>
                <a:cubicBezTo>
                  <a:pt x="2473444" y="812570"/>
                  <a:pt x="2445681" y="809204"/>
                  <a:pt x="2432700" y="804532"/>
                </a:cubicBezTo>
                <a:cubicBezTo>
                  <a:pt x="2307579" y="758922"/>
                  <a:pt x="2239071" y="757799"/>
                  <a:pt x="2111065" y="800980"/>
                </a:cubicBezTo>
                <a:cubicBezTo>
                  <a:pt x="2102771" y="803784"/>
                  <a:pt x="2091955" y="806961"/>
                  <a:pt x="2088707" y="811261"/>
                </a:cubicBezTo>
                <a:cubicBezTo>
                  <a:pt x="2066713" y="838740"/>
                  <a:pt x="2019840" y="839487"/>
                  <a:pt x="1973323" y="841731"/>
                </a:cubicBezTo>
                <a:cubicBezTo>
                  <a:pt x="1922123" y="844160"/>
                  <a:pt x="1870919" y="847337"/>
                  <a:pt x="1819359" y="849581"/>
                </a:cubicBezTo>
                <a:cubicBezTo>
                  <a:pt x="1810342" y="849955"/>
                  <a:pt x="1800246" y="848460"/>
                  <a:pt x="1791232" y="846776"/>
                </a:cubicBezTo>
                <a:cubicBezTo>
                  <a:pt x="1756617" y="840608"/>
                  <a:pt x="1723084" y="831636"/>
                  <a:pt x="1687387" y="827897"/>
                </a:cubicBezTo>
                <a:cubicBezTo>
                  <a:pt x="1610225" y="819859"/>
                  <a:pt x="1535584" y="803784"/>
                  <a:pt x="1454092" y="810327"/>
                </a:cubicBezTo>
                <a:cubicBezTo>
                  <a:pt x="1440032" y="811448"/>
                  <a:pt x="1423804" y="806027"/>
                  <a:pt x="1408662" y="803970"/>
                </a:cubicBezTo>
                <a:cubicBezTo>
                  <a:pt x="1381257" y="800418"/>
                  <a:pt x="1354573" y="795373"/>
                  <a:pt x="1326809" y="794064"/>
                </a:cubicBezTo>
                <a:cubicBezTo>
                  <a:pt x="1253252" y="790698"/>
                  <a:pt x="1178975" y="787707"/>
                  <a:pt x="1105054" y="787521"/>
                </a:cubicBezTo>
                <a:cubicBezTo>
                  <a:pt x="1069359" y="787334"/>
                  <a:pt x="1033661" y="794437"/>
                  <a:pt x="997604" y="797241"/>
                </a:cubicBezTo>
                <a:cubicBezTo>
                  <a:pt x="981378" y="798550"/>
                  <a:pt x="955054" y="800793"/>
                  <a:pt x="949648" y="796680"/>
                </a:cubicBezTo>
                <a:cubicBezTo>
                  <a:pt x="907821" y="765465"/>
                  <a:pt x="849046" y="771446"/>
                  <a:pt x="789552" y="771819"/>
                </a:cubicBezTo>
                <a:cubicBezTo>
                  <a:pt x="658302" y="772567"/>
                  <a:pt x="531379" y="798923"/>
                  <a:pt x="396881" y="787707"/>
                </a:cubicBezTo>
                <a:cubicBezTo>
                  <a:pt x="357939" y="784530"/>
                  <a:pt x="314669" y="797055"/>
                  <a:pt x="272843" y="801166"/>
                </a:cubicBezTo>
                <a:cubicBezTo>
                  <a:pt x="251208" y="803223"/>
                  <a:pt x="227412" y="805654"/>
                  <a:pt x="206859" y="803036"/>
                </a:cubicBezTo>
                <a:cubicBezTo>
                  <a:pt x="175129" y="798923"/>
                  <a:pt x="144477" y="791446"/>
                  <a:pt x="114552" y="784157"/>
                </a:cubicBezTo>
                <a:cubicBezTo>
                  <a:pt x="86787" y="777428"/>
                  <a:pt x="58662" y="774063"/>
                  <a:pt x="30492" y="773619"/>
                </a:cubicBezTo>
                <a:lnTo>
                  <a:pt x="0" y="776145"/>
                </a:lnTo>
                <a:lnTo>
                  <a:pt x="0" y="281806"/>
                </a:lnTo>
                <a:lnTo>
                  <a:pt x="106258" y="293849"/>
                </a:lnTo>
                <a:cubicBezTo>
                  <a:pt x="119598" y="295344"/>
                  <a:pt x="133298" y="297212"/>
                  <a:pt x="145560" y="300203"/>
                </a:cubicBezTo>
                <a:cubicBezTo>
                  <a:pt x="157098" y="303007"/>
                  <a:pt x="166835" y="307869"/>
                  <a:pt x="178377" y="310859"/>
                </a:cubicBezTo>
                <a:cubicBezTo>
                  <a:pt x="209741" y="318896"/>
                  <a:pt x="241838" y="326373"/>
                  <a:pt x="278612" y="335345"/>
                </a:cubicBezTo>
                <a:cubicBezTo>
                  <a:pt x="299164" y="318523"/>
                  <a:pt x="326935" y="328057"/>
                  <a:pt x="361546" y="336093"/>
                </a:cubicBezTo>
                <a:cubicBezTo>
                  <a:pt x="396881" y="344318"/>
                  <a:pt x="437625" y="346936"/>
                  <a:pt x="476567" y="349926"/>
                </a:cubicBezTo>
                <a:cubicBezTo>
                  <a:pt x="547963" y="355347"/>
                  <a:pt x="619719" y="358713"/>
                  <a:pt x="691112" y="363572"/>
                </a:cubicBezTo>
                <a:cubicBezTo>
                  <a:pt x="706258" y="364694"/>
                  <a:pt x="723566" y="366749"/>
                  <a:pt x="735104" y="371424"/>
                </a:cubicBezTo>
                <a:cubicBezTo>
                  <a:pt x="814067" y="402827"/>
                  <a:pt x="909986" y="411611"/>
                  <a:pt x="1001208" y="408622"/>
                </a:cubicBezTo>
                <a:cubicBezTo>
                  <a:pt x="1072963" y="406377"/>
                  <a:pt x="1143277" y="404695"/>
                  <a:pt x="1214309" y="407873"/>
                </a:cubicBezTo>
                <a:cubicBezTo>
                  <a:pt x="1219719" y="408061"/>
                  <a:pt x="1226931" y="407686"/>
                  <a:pt x="1230894" y="406191"/>
                </a:cubicBezTo>
                <a:cubicBezTo>
                  <a:pt x="1255413" y="396284"/>
                  <a:pt x="1281015" y="395537"/>
                  <a:pt x="1312386" y="393855"/>
                </a:cubicBezTo>
                <a:cubicBezTo>
                  <a:pt x="1356738" y="391423"/>
                  <a:pt x="1397482" y="393107"/>
                  <a:pt x="1438590" y="397218"/>
                </a:cubicBezTo>
                <a:cubicBezTo>
                  <a:pt x="1468519" y="400209"/>
                  <a:pt x="1498803" y="406377"/>
                  <a:pt x="1525488" y="414229"/>
                </a:cubicBezTo>
                <a:cubicBezTo>
                  <a:pt x="1562625" y="425258"/>
                  <a:pt x="1598327" y="429556"/>
                  <a:pt x="1633661" y="414977"/>
                </a:cubicBezTo>
                <a:cubicBezTo>
                  <a:pt x="1671881" y="399462"/>
                  <a:pt x="1715150" y="404882"/>
                  <a:pt x="1757340" y="404323"/>
                </a:cubicBezTo>
                <a:cubicBezTo>
                  <a:pt x="1775727" y="404134"/>
                  <a:pt x="1795200" y="404509"/>
                  <a:pt x="1812867" y="402079"/>
                </a:cubicBezTo>
                <a:cubicBezTo>
                  <a:pt x="1864067" y="395162"/>
                  <a:pt x="1913469" y="384694"/>
                  <a:pt x="1965392" y="380021"/>
                </a:cubicBezTo>
                <a:cubicBezTo>
                  <a:pt x="1994238" y="377405"/>
                  <a:pt x="2026328" y="382078"/>
                  <a:pt x="2056257" y="385442"/>
                </a:cubicBezTo>
                <a:cubicBezTo>
                  <a:pt x="2086546" y="388994"/>
                  <a:pt x="2116471" y="394414"/>
                  <a:pt x="2145680" y="400023"/>
                </a:cubicBezTo>
                <a:cubicBezTo>
                  <a:pt x="2165509" y="403761"/>
                  <a:pt x="2187144" y="407313"/>
                  <a:pt x="2203009" y="414043"/>
                </a:cubicBezTo>
                <a:cubicBezTo>
                  <a:pt x="2239071" y="429370"/>
                  <a:pt x="2276207" y="431988"/>
                  <a:pt x="2318757" y="423949"/>
                </a:cubicBezTo>
                <a:cubicBezTo>
                  <a:pt x="2325246" y="422640"/>
                  <a:pt x="2332817" y="422640"/>
                  <a:pt x="2340028" y="422454"/>
                </a:cubicBezTo>
                <a:cubicBezTo>
                  <a:pt x="2455421" y="418529"/>
                  <a:pt x="2570802" y="416097"/>
                  <a:pt x="2685467" y="410116"/>
                </a:cubicBezTo>
                <a:cubicBezTo>
                  <a:pt x="2731976" y="407686"/>
                  <a:pt x="2776688" y="397032"/>
                  <a:pt x="2822482" y="390303"/>
                </a:cubicBezTo>
                <a:cubicBezTo>
                  <a:pt x="2831859" y="388994"/>
                  <a:pt x="2842319" y="386937"/>
                  <a:pt x="2851692" y="387873"/>
                </a:cubicBezTo>
                <a:cubicBezTo>
                  <a:pt x="2953732" y="397218"/>
                  <a:pt x="3049288" y="383573"/>
                  <a:pt x="3143397" y="365628"/>
                </a:cubicBezTo>
                <a:cubicBezTo>
                  <a:pt x="3153130" y="363758"/>
                  <a:pt x="3165028" y="364319"/>
                  <a:pt x="3175847" y="364694"/>
                </a:cubicBezTo>
                <a:cubicBezTo>
                  <a:pt x="3206140" y="366001"/>
                  <a:pt x="3238949" y="372544"/>
                  <a:pt x="3266354" y="368619"/>
                </a:cubicBezTo>
                <a:cubicBezTo>
                  <a:pt x="3339188" y="357776"/>
                  <a:pt x="3411304" y="344693"/>
                  <a:pt x="3479815" y="328243"/>
                </a:cubicBezTo>
                <a:cubicBezTo>
                  <a:pt x="3549409" y="311607"/>
                  <a:pt x="3613950" y="297587"/>
                  <a:pt x="3693636" y="314409"/>
                </a:cubicBezTo>
                <a:cubicBezTo>
                  <a:pt x="3727528" y="321514"/>
                  <a:pt x="3772239" y="316466"/>
                  <a:pt x="3811186" y="314598"/>
                </a:cubicBezTo>
                <a:cubicBezTo>
                  <a:pt x="3839668" y="313102"/>
                  <a:pt x="3867073" y="304689"/>
                  <a:pt x="3895199" y="304689"/>
                </a:cubicBezTo>
                <a:cubicBezTo>
                  <a:pt x="3970203" y="304689"/>
                  <a:pt x="4036905" y="294783"/>
                  <a:pt x="4101809" y="274595"/>
                </a:cubicBezTo>
                <a:cubicBezTo>
                  <a:pt x="4127055" y="266745"/>
                  <a:pt x="4166357" y="271979"/>
                  <a:pt x="4199167" y="269922"/>
                </a:cubicBezTo>
                <a:cubicBezTo>
                  <a:pt x="4233785" y="267492"/>
                  <a:pt x="4269476" y="265249"/>
                  <a:pt x="4302653" y="259827"/>
                </a:cubicBezTo>
                <a:cubicBezTo>
                  <a:pt x="4388469" y="245621"/>
                  <a:pt x="4473205" y="229546"/>
                  <a:pt x="4558660" y="214592"/>
                </a:cubicBezTo>
                <a:cubicBezTo>
                  <a:pt x="4628970" y="202254"/>
                  <a:pt x="4698205" y="211974"/>
                  <a:pt x="4767795" y="217208"/>
                </a:cubicBezTo>
                <a:cubicBezTo>
                  <a:pt x="4811428" y="220573"/>
                  <a:pt x="4852169" y="228612"/>
                  <a:pt x="4901207" y="216648"/>
                </a:cubicBezTo>
                <a:cubicBezTo>
                  <a:pt x="4948084" y="205244"/>
                  <a:pt x="5007578" y="207862"/>
                  <a:pt x="5060224" y="201694"/>
                </a:cubicBezTo>
                <a:cubicBezTo>
                  <a:pt x="5104580" y="196460"/>
                  <a:pt x="5147482" y="188047"/>
                  <a:pt x="5190391" y="179822"/>
                </a:cubicBezTo>
                <a:cubicBezTo>
                  <a:pt x="5248806" y="168607"/>
                  <a:pt x="5306495" y="156832"/>
                  <a:pt x="5370320" y="162439"/>
                </a:cubicBezTo>
                <a:cubicBezTo>
                  <a:pt x="5442799" y="168795"/>
                  <a:pt x="5492553" y="144869"/>
                  <a:pt x="5549530" y="128978"/>
                </a:cubicBezTo>
                <a:cubicBezTo>
                  <a:pt x="5588832" y="118138"/>
                  <a:pt x="5631737" y="110099"/>
                  <a:pt x="5674647" y="103370"/>
                </a:cubicBezTo>
                <a:cubicBezTo>
                  <a:pt x="5731975" y="94584"/>
                  <a:pt x="5791110" y="89350"/>
                  <a:pt x="5848803" y="80752"/>
                </a:cubicBezTo>
                <a:cubicBezTo>
                  <a:pt x="5936064" y="67855"/>
                  <a:pt x="6024408" y="57760"/>
                  <a:pt x="6115270" y="64864"/>
                </a:cubicBezTo>
                <a:cubicBezTo>
                  <a:pt x="6157097" y="68041"/>
                  <a:pt x="6196043" y="67855"/>
                  <a:pt x="6237866" y="63180"/>
                </a:cubicBezTo>
                <a:cubicBezTo>
                  <a:pt x="6306374" y="55517"/>
                  <a:pt x="6376687" y="54583"/>
                  <a:pt x="6431858" y="25983"/>
                </a:cubicBezTo>
                <a:cubicBezTo>
                  <a:pt x="6451327" y="15888"/>
                  <a:pt x="6486303" y="13272"/>
                  <a:pt x="6514789" y="8038"/>
                </a:cubicBezTo>
                <a:cubicBezTo>
                  <a:pt x="6547603" y="1868"/>
                  <a:pt x="6571758" y="5048"/>
                  <a:pt x="6589430" y="22993"/>
                </a:cubicBezTo>
                <a:cubicBezTo>
                  <a:pt x="6597361" y="31029"/>
                  <a:pt x="6620078" y="38881"/>
                  <a:pt x="6637745" y="40190"/>
                </a:cubicBezTo>
                <a:cubicBezTo>
                  <a:pt x="6690750" y="44115"/>
                  <a:pt x="6739429" y="38320"/>
                  <a:pt x="6790630" y="25609"/>
                </a:cubicBezTo>
                <a:cubicBezTo>
                  <a:pt x="6838586" y="13645"/>
                  <a:pt x="6898442" y="14954"/>
                  <a:pt x="6952890" y="10282"/>
                </a:cubicBezTo>
                <a:cubicBezTo>
                  <a:pt x="6991470" y="6916"/>
                  <a:pt x="7030053" y="0"/>
                  <a:pt x="706899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5C20E0-518F-F23D-132C-79F5AF2C3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852" r="1" b="15313"/>
          <a:stretch>
            <a:fillRect/>
          </a:stretch>
        </p:blipFill>
        <p:spPr>
          <a:xfrm>
            <a:off x="7" y="4626672"/>
            <a:ext cx="6000749" cy="2231333"/>
          </a:xfrm>
          <a:custGeom>
            <a:avLst/>
            <a:gdLst/>
            <a:ahLst/>
            <a:cxnLst/>
            <a:rect l="l" t="t" r="r" b="b"/>
            <a:pathLst>
              <a:path w="6000749" h="2231333">
                <a:moveTo>
                  <a:pt x="0" y="0"/>
                </a:moveTo>
                <a:lnTo>
                  <a:pt x="72691" y="17406"/>
                </a:lnTo>
                <a:cubicBezTo>
                  <a:pt x="148481" y="30383"/>
                  <a:pt x="220742" y="46698"/>
                  <a:pt x="296226" y="60097"/>
                </a:cubicBezTo>
                <a:cubicBezTo>
                  <a:pt x="370206" y="73144"/>
                  <a:pt x="437720" y="89379"/>
                  <a:pt x="480349" y="125216"/>
                </a:cubicBezTo>
                <a:cubicBezTo>
                  <a:pt x="499356" y="141007"/>
                  <a:pt x="525382" y="157498"/>
                  <a:pt x="557943" y="163615"/>
                </a:cubicBezTo>
                <a:cubicBezTo>
                  <a:pt x="604345" y="172288"/>
                  <a:pt x="661153" y="169660"/>
                  <a:pt x="711165" y="175553"/>
                </a:cubicBezTo>
                <a:cubicBezTo>
                  <a:pt x="770063" y="182444"/>
                  <a:pt x="837588" y="186028"/>
                  <a:pt x="879549" y="204398"/>
                </a:cubicBezTo>
                <a:cubicBezTo>
                  <a:pt x="916855" y="220790"/>
                  <a:pt x="953854" y="232504"/>
                  <a:pt x="1001116" y="239544"/>
                </a:cubicBezTo>
                <a:cubicBezTo>
                  <a:pt x="1034231" y="244450"/>
                  <a:pt x="1060246" y="258298"/>
                  <a:pt x="1094195" y="261386"/>
                </a:cubicBezTo>
                <a:cubicBezTo>
                  <a:pt x="1138866" y="265586"/>
                  <a:pt x="1183578" y="267515"/>
                  <a:pt x="1223714" y="278216"/>
                </a:cubicBezTo>
                <a:cubicBezTo>
                  <a:pt x="1265355" y="289268"/>
                  <a:pt x="1311850" y="296041"/>
                  <a:pt x="1355118" y="305728"/>
                </a:cubicBezTo>
                <a:cubicBezTo>
                  <a:pt x="1378079" y="310949"/>
                  <a:pt x="1397488" y="319320"/>
                  <a:pt x="1419786" y="325014"/>
                </a:cubicBezTo>
                <a:cubicBezTo>
                  <a:pt x="1460608" y="335427"/>
                  <a:pt x="1502094" y="345369"/>
                  <a:pt x="1543857" y="354704"/>
                </a:cubicBezTo>
                <a:cubicBezTo>
                  <a:pt x="1585615" y="364042"/>
                  <a:pt x="1625938" y="376037"/>
                  <a:pt x="1671046" y="380742"/>
                </a:cubicBezTo>
                <a:cubicBezTo>
                  <a:pt x="1747931" y="388655"/>
                  <a:pt x="1830546" y="388197"/>
                  <a:pt x="1905505" y="397894"/>
                </a:cubicBezTo>
                <a:cubicBezTo>
                  <a:pt x="1981587" y="407809"/>
                  <a:pt x="2054123" y="423518"/>
                  <a:pt x="2122945" y="441265"/>
                </a:cubicBezTo>
                <a:cubicBezTo>
                  <a:pt x="2177385" y="455212"/>
                  <a:pt x="2228581" y="469434"/>
                  <a:pt x="2294752" y="471132"/>
                </a:cubicBezTo>
                <a:cubicBezTo>
                  <a:pt x="2331677" y="472097"/>
                  <a:pt x="2371413" y="480022"/>
                  <a:pt x="2395408" y="492459"/>
                </a:cubicBezTo>
                <a:cubicBezTo>
                  <a:pt x="2447358" y="519600"/>
                  <a:pt x="2511091" y="534866"/>
                  <a:pt x="2582175" y="545493"/>
                </a:cubicBezTo>
                <a:cubicBezTo>
                  <a:pt x="2677109" y="559894"/>
                  <a:pt x="2771051" y="575003"/>
                  <a:pt x="2866262" y="588797"/>
                </a:cubicBezTo>
                <a:cubicBezTo>
                  <a:pt x="2922430" y="597022"/>
                  <a:pt x="2978375" y="606222"/>
                  <a:pt x="3037156" y="609731"/>
                </a:cubicBezTo>
                <a:cubicBezTo>
                  <a:pt x="3157312" y="617135"/>
                  <a:pt x="3279825" y="620613"/>
                  <a:pt x="3400819" y="626199"/>
                </a:cubicBezTo>
                <a:cubicBezTo>
                  <a:pt x="3440401" y="627914"/>
                  <a:pt x="3478288" y="633082"/>
                  <a:pt x="3518455" y="633772"/>
                </a:cubicBezTo>
                <a:cubicBezTo>
                  <a:pt x="3561909" y="634558"/>
                  <a:pt x="3607887" y="630076"/>
                  <a:pt x="3651344" y="630862"/>
                </a:cubicBezTo>
                <a:cubicBezTo>
                  <a:pt x="3723634" y="632065"/>
                  <a:pt x="3794232" y="636721"/>
                  <a:pt x="3866545" y="638110"/>
                </a:cubicBezTo>
                <a:cubicBezTo>
                  <a:pt x="4006048" y="640676"/>
                  <a:pt x="4145775" y="642267"/>
                  <a:pt x="4285473" y="643672"/>
                </a:cubicBezTo>
                <a:cubicBezTo>
                  <a:pt x="4315376" y="643937"/>
                  <a:pt x="4347227" y="639960"/>
                  <a:pt x="4376827" y="640645"/>
                </a:cubicBezTo>
                <a:cubicBezTo>
                  <a:pt x="4455422" y="642649"/>
                  <a:pt x="4533821" y="645812"/>
                  <a:pt x="4611885" y="649215"/>
                </a:cubicBezTo>
                <a:cubicBezTo>
                  <a:pt x="4659174" y="651343"/>
                  <a:pt x="4705683" y="655658"/>
                  <a:pt x="4753275" y="657364"/>
                </a:cubicBezTo>
                <a:cubicBezTo>
                  <a:pt x="4791350" y="658729"/>
                  <a:pt x="4830284" y="658461"/>
                  <a:pt x="4869418" y="657033"/>
                </a:cubicBezTo>
                <a:cubicBezTo>
                  <a:pt x="4903115" y="655813"/>
                  <a:pt x="4937687" y="650502"/>
                  <a:pt x="4971135" y="650073"/>
                </a:cubicBezTo>
                <a:cubicBezTo>
                  <a:pt x="5061658" y="648863"/>
                  <a:pt x="5151317" y="649289"/>
                  <a:pt x="5241230" y="648922"/>
                </a:cubicBezTo>
                <a:cubicBezTo>
                  <a:pt x="5277253" y="648693"/>
                  <a:pt x="5313811" y="647065"/>
                  <a:pt x="5348950" y="648282"/>
                </a:cubicBezTo>
                <a:cubicBezTo>
                  <a:pt x="5442985" y="651293"/>
                  <a:pt x="5535910" y="656727"/>
                  <a:pt x="5630173" y="658762"/>
                </a:cubicBezTo>
                <a:cubicBezTo>
                  <a:pt x="5708356" y="660447"/>
                  <a:pt x="5788181" y="658310"/>
                  <a:pt x="5867229" y="658361"/>
                </a:cubicBezTo>
                <a:cubicBezTo>
                  <a:pt x="5900756" y="658488"/>
                  <a:pt x="5933146" y="660852"/>
                  <a:pt x="5966564" y="660237"/>
                </a:cubicBezTo>
                <a:lnTo>
                  <a:pt x="6000749" y="659420"/>
                </a:lnTo>
                <a:lnTo>
                  <a:pt x="6000749" y="2231333"/>
                </a:lnTo>
                <a:lnTo>
                  <a:pt x="0" y="2231333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86FBB4-4168-5E69-DE3C-FCA60C923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" b="16265"/>
          <a:stretch>
            <a:fillRect/>
          </a:stretch>
        </p:blipFill>
        <p:spPr>
          <a:xfrm>
            <a:off x="6191243" y="4546610"/>
            <a:ext cx="6000750" cy="2311390"/>
          </a:xfrm>
          <a:custGeom>
            <a:avLst/>
            <a:gdLst/>
            <a:ahLst/>
            <a:cxnLst/>
            <a:rect l="l" t="t" r="r" b="b"/>
            <a:pathLst>
              <a:path w="6000750" h="2311390">
                <a:moveTo>
                  <a:pt x="6000750" y="0"/>
                </a:moveTo>
                <a:lnTo>
                  <a:pt x="6000750" y="2311390"/>
                </a:lnTo>
                <a:lnTo>
                  <a:pt x="0" y="2311390"/>
                </a:lnTo>
                <a:lnTo>
                  <a:pt x="0" y="734920"/>
                </a:lnTo>
                <a:lnTo>
                  <a:pt x="1095" y="734894"/>
                </a:lnTo>
                <a:cubicBezTo>
                  <a:pt x="43984" y="734250"/>
                  <a:pt x="86048" y="738067"/>
                  <a:pt x="129385" y="735472"/>
                </a:cubicBezTo>
                <a:cubicBezTo>
                  <a:pt x="232307" y="729284"/>
                  <a:pt x="335601" y="720589"/>
                  <a:pt x="439001" y="712634"/>
                </a:cubicBezTo>
                <a:cubicBezTo>
                  <a:pt x="545634" y="704406"/>
                  <a:pt x="651969" y="696599"/>
                  <a:pt x="758504" y="687629"/>
                </a:cubicBezTo>
                <a:cubicBezTo>
                  <a:pt x="816779" y="682526"/>
                  <a:pt x="875044" y="674778"/>
                  <a:pt x="933292" y="669489"/>
                </a:cubicBezTo>
                <a:cubicBezTo>
                  <a:pt x="984352" y="664848"/>
                  <a:pt x="1035370" y="662477"/>
                  <a:pt x="1086506" y="658393"/>
                </a:cubicBezTo>
                <a:cubicBezTo>
                  <a:pt x="1130782" y="654718"/>
                  <a:pt x="1175257" y="649884"/>
                  <a:pt x="1219534" y="646211"/>
                </a:cubicBezTo>
                <a:cubicBezTo>
                  <a:pt x="1290462" y="640432"/>
                  <a:pt x="1361113" y="635263"/>
                  <a:pt x="1431711" y="629722"/>
                </a:cubicBezTo>
                <a:cubicBezTo>
                  <a:pt x="1461217" y="627211"/>
                  <a:pt x="1492578" y="627456"/>
                  <a:pt x="1519667" y="620761"/>
                </a:cubicBezTo>
                <a:cubicBezTo>
                  <a:pt x="1587916" y="603847"/>
                  <a:pt x="1656387" y="596155"/>
                  <a:pt x="1725966" y="591136"/>
                </a:cubicBezTo>
                <a:cubicBezTo>
                  <a:pt x="1749762" y="589442"/>
                  <a:pt x="1775054" y="585455"/>
                  <a:pt x="1797450" y="579050"/>
                </a:cubicBezTo>
                <a:cubicBezTo>
                  <a:pt x="1843316" y="566085"/>
                  <a:pt x="1887380" y="550735"/>
                  <a:pt x="1932323" y="536394"/>
                </a:cubicBezTo>
                <a:cubicBezTo>
                  <a:pt x="1937189" y="534756"/>
                  <a:pt x="1943230" y="533703"/>
                  <a:pt x="1948503" y="532386"/>
                </a:cubicBezTo>
                <a:cubicBezTo>
                  <a:pt x="1978398" y="524909"/>
                  <a:pt x="2007931" y="517486"/>
                  <a:pt x="2037880" y="510381"/>
                </a:cubicBezTo>
                <a:cubicBezTo>
                  <a:pt x="2054086" y="506558"/>
                  <a:pt x="2070838" y="503979"/>
                  <a:pt x="2087076" y="500340"/>
                </a:cubicBezTo>
                <a:cubicBezTo>
                  <a:pt x="2149873" y="486094"/>
                  <a:pt x="2221079" y="484810"/>
                  <a:pt x="2272858" y="454575"/>
                </a:cubicBezTo>
                <a:cubicBezTo>
                  <a:pt x="2306495" y="435047"/>
                  <a:pt x="2341595" y="433439"/>
                  <a:pt x="2380104" y="430211"/>
                </a:cubicBezTo>
                <a:cubicBezTo>
                  <a:pt x="2409257" y="427750"/>
                  <a:pt x="2438807" y="422967"/>
                  <a:pt x="2468103" y="418977"/>
                </a:cubicBezTo>
                <a:cubicBezTo>
                  <a:pt x="2519585" y="412197"/>
                  <a:pt x="2571014" y="405050"/>
                  <a:pt x="2622548" y="398641"/>
                </a:cubicBezTo>
                <a:cubicBezTo>
                  <a:pt x="2639023" y="396667"/>
                  <a:pt x="2656458" y="398902"/>
                  <a:pt x="2672418" y="395869"/>
                </a:cubicBezTo>
                <a:cubicBezTo>
                  <a:pt x="2746164" y="381759"/>
                  <a:pt x="2819620" y="365613"/>
                  <a:pt x="2893419" y="351874"/>
                </a:cubicBezTo>
                <a:cubicBezTo>
                  <a:pt x="2935275" y="344016"/>
                  <a:pt x="2978972" y="341367"/>
                  <a:pt x="3020366" y="332819"/>
                </a:cubicBezTo>
                <a:cubicBezTo>
                  <a:pt x="3068131" y="322983"/>
                  <a:pt x="3114167" y="308673"/>
                  <a:pt x="3161342" y="297221"/>
                </a:cubicBezTo>
                <a:cubicBezTo>
                  <a:pt x="3174363" y="294043"/>
                  <a:pt x="3189236" y="293620"/>
                  <a:pt x="3203211" y="292002"/>
                </a:cubicBezTo>
                <a:cubicBezTo>
                  <a:pt x="3218970" y="290132"/>
                  <a:pt x="3234426" y="288683"/>
                  <a:pt x="3250159" y="286626"/>
                </a:cubicBezTo>
                <a:cubicBezTo>
                  <a:pt x="3298046" y="280173"/>
                  <a:pt x="3345799" y="272793"/>
                  <a:pt x="3393818" y="267264"/>
                </a:cubicBezTo>
                <a:cubicBezTo>
                  <a:pt x="3423192" y="263828"/>
                  <a:pt x="3454972" y="267035"/>
                  <a:pt x="3481709" y="260387"/>
                </a:cubicBezTo>
                <a:cubicBezTo>
                  <a:pt x="3536269" y="247128"/>
                  <a:pt x="3593315" y="251261"/>
                  <a:pt x="3647216" y="233376"/>
                </a:cubicBezTo>
                <a:cubicBezTo>
                  <a:pt x="3663932" y="227970"/>
                  <a:pt x="3688545" y="232011"/>
                  <a:pt x="3709303" y="229426"/>
                </a:cubicBezTo>
                <a:cubicBezTo>
                  <a:pt x="3761194" y="222966"/>
                  <a:pt x="3812926" y="215397"/>
                  <a:pt x="3864658" y="207827"/>
                </a:cubicBezTo>
                <a:cubicBezTo>
                  <a:pt x="3911039" y="201022"/>
                  <a:pt x="3959599" y="196736"/>
                  <a:pt x="4003479" y="185188"/>
                </a:cubicBezTo>
                <a:cubicBezTo>
                  <a:pt x="4049450" y="172966"/>
                  <a:pt x="4091676" y="167696"/>
                  <a:pt x="4137908" y="167519"/>
                </a:cubicBezTo>
                <a:cubicBezTo>
                  <a:pt x="4169572" y="167345"/>
                  <a:pt x="4202492" y="163215"/>
                  <a:pt x="4234801" y="159925"/>
                </a:cubicBezTo>
                <a:cubicBezTo>
                  <a:pt x="4269637" y="156466"/>
                  <a:pt x="4307279" y="147130"/>
                  <a:pt x="4339563" y="148755"/>
                </a:cubicBezTo>
                <a:cubicBezTo>
                  <a:pt x="4435676" y="153547"/>
                  <a:pt x="4532252" y="143733"/>
                  <a:pt x="4630058" y="129778"/>
                </a:cubicBezTo>
                <a:cubicBezTo>
                  <a:pt x="4647908" y="127231"/>
                  <a:pt x="4665744" y="122044"/>
                  <a:pt x="4682478" y="116824"/>
                </a:cubicBezTo>
                <a:cubicBezTo>
                  <a:pt x="4780055" y="85907"/>
                  <a:pt x="4880571" y="73077"/>
                  <a:pt x="4983757" y="68740"/>
                </a:cubicBezTo>
                <a:cubicBezTo>
                  <a:pt x="5005136" y="67956"/>
                  <a:pt x="5028746" y="64966"/>
                  <a:pt x="5049491" y="59740"/>
                </a:cubicBezTo>
                <a:cubicBezTo>
                  <a:pt x="5107825" y="44808"/>
                  <a:pt x="5163762" y="25875"/>
                  <a:pt x="5222717" y="12743"/>
                </a:cubicBezTo>
                <a:cubicBezTo>
                  <a:pt x="5320152" y="-8899"/>
                  <a:pt x="5409110" y="4465"/>
                  <a:pt x="5499656" y="8541"/>
                </a:cubicBezTo>
                <a:cubicBezTo>
                  <a:pt x="5585788" y="12301"/>
                  <a:pt x="5662249" y="37645"/>
                  <a:pt x="5760352" y="15529"/>
                </a:cubicBezTo>
                <a:cubicBezTo>
                  <a:pt x="5770237" y="13363"/>
                  <a:pt x="5782017" y="16781"/>
                  <a:pt x="5793269" y="16498"/>
                </a:cubicBezTo>
                <a:cubicBezTo>
                  <a:pt x="5824111" y="15685"/>
                  <a:pt x="5855059" y="15611"/>
                  <a:pt x="5885997" y="12898"/>
                </a:cubicBezTo>
                <a:cubicBezTo>
                  <a:pt x="5923794" y="9771"/>
                  <a:pt x="5961885" y="3581"/>
                  <a:pt x="5999628" y="83"/>
                </a:cubicBezTo>
                <a:close/>
              </a:path>
            </a:pathLst>
          </a:cu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9B2319FA-B636-4971-BA3D-EA448709D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083182"/>
            <a:ext cx="12192000" cy="1203823"/>
            <a:chOff x="0" y="4083182"/>
            <a:chExt cx="12192000" cy="1203823"/>
          </a:xfrm>
          <a:effectLst>
            <a:outerShdw blurRad="381000" dist="152400" dir="16200000" rotWithShape="0">
              <a:prstClr val="black">
                <a:alpha val="10000"/>
              </a:prstClr>
            </a:outerShdw>
          </a:effectLst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88A025D-FBC9-4004-BFA0-5E3DC3E9B2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83182"/>
              <a:ext cx="12192000" cy="1203823"/>
            </a:xfrm>
            <a:custGeom>
              <a:avLst/>
              <a:gdLst>
                <a:gd name="connsiteX0" fmla="*/ 12192000 w 12192000"/>
                <a:gd name="connsiteY0" fmla="*/ 0 h 1203823"/>
                <a:gd name="connsiteX1" fmla="*/ 12192000 w 12192000"/>
                <a:gd name="connsiteY1" fmla="*/ 463428 h 1203823"/>
                <a:gd name="connsiteX2" fmla="*/ 12190878 w 12192000"/>
                <a:gd name="connsiteY2" fmla="*/ 463511 h 1203823"/>
                <a:gd name="connsiteX3" fmla="*/ 12077247 w 12192000"/>
                <a:gd name="connsiteY3" fmla="*/ 476326 h 1203823"/>
                <a:gd name="connsiteX4" fmla="*/ 11984519 w 12192000"/>
                <a:gd name="connsiteY4" fmla="*/ 479926 h 1203823"/>
                <a:gd name="connsiteX5" fmla="*/ 11951602 w 12192000"/>
                <a:gd name="connsiteY5" fmla="*/ 478957 h 1203823"/>
                <a:gd name="connsiteX6" fmla="*/ 11690906 w 12192000"/>
                <a:gd name="connsiteY6" fmla="*/ 471969 h 1203823"/>
                <a:gd name="connsiteX7" fmla="*/ 11413967 w 12192000"/>
                <a:gd name="connsiteY7" fmla="*/ 476171 h 1203823"/>
                <a:gd name="connsiteX8" fmla="*/ 11240741 w 12192000"/>
                <a:gd name="connsiteY8" fmla="*/ 523168 h 1203823"/>
                <a:gd name="connsiteX9" fmla="*/ 11175007 w 12192000"/>
                <a:gd name="connsiteY9" fmla="*/ 532168 h 1203823"/>
                <a:gd name="connsiteX10" fmla="*/ 10873728 w 12192000"/>
                <a:gd name="connsiteY10" fmla="*/ 580252 h 1203823"/>
                <a:gd name="connsiteX11" fmla="*/ 10821308 w 12192000"/>
                <a:gd name="connsiteY11" fmla="*/ 593206 h 1203823"/>
                <a:gd name="connsiteX12" fmla="*/ 10530813 w 12192000"/>
                <a:gd name="connsiteY12" fmla="*/ 612183 h 1203823"/>
                <a:gd name="connsiteX13" fmla="*/ 10426051 w 12192000"/>
                <a:gd name="connsiteY13" fmla="*/ 623353 h 1203823"/>
                <a:gd name="connsiteX14" fmla="*/ 10329158 w 12192000"/>
                <a:gd name="connsiteY14" fmla="*/ 630947 h 1203823"/>
                <a:gd name="connsiteX15" fmla="*/ 10194729 w 12192000"/>
                <a:gd name="connsiteY15" fmla="*/ 648616 h 1203823"/>
                <a:gd name="connsiteX16" fmla="*/ 10055908 w 12192000"/>
                <a:gd name="connsiteY16" fmla="*/ 671255 h 1203823"/>
                <a:gd name="connsiteX17" fmla="*/ 9900553 w 12192000"/>
                <a:gd name="connsiteY17" fmla="*/ 692854 h 1203823"/>
                <a:gd name="connsiteX18" fmla="*/ 9838466 w 12192000"/>
                <a:gd name="connsiteY18" fmla="*/ 696804 h 1203823"/>
                <a:gd name="connsiteX19" fmla="*/ 9672959 w 12192000"/>
                <a:gd name="connsiteY19" fmla="*/ 723815 h 1203823"/>
                <a:gd name="connsiteX20" fmla="*/ 9585068 w 12192000"/>
                <a:gd name="connsiteY20" fmla="*/ 730692 h 1203823"/>
                <a:gd name="connsiteX21" fmla="*/ 9441409 w 12192000"/>
                <a:gd name="connsiteY21" fmla="*/ 750054 h 1203823"/>
                <a:gd name="connsiteX22" fmla="*/ 9394461 w 12192000"/>
                <a:gd name="connsiteY22" fmla="*/ 755430 h 1203823"/>
                <a:gd name="connsiteX23" fmla="*/ 9352592 w 12192000"/>
                <a:gd name="connsiteY23" fmla="*/ 760649 h 1203823"/>
                <a:gd name="connsiteX24" fmla="*/ 9211616 w 12192000"/>
                <a:gd name="connsiteY24" fmla="*/ 796247 h 1203823"/>
                <a:gd name="connsiteX25" fmla="*/ 9084669 w 12192000"/>
                <a:gd name="connsiteY25" fmla="*/ 815302 h 1203823"/>
                <a:gd name="connsiteX26" fmla="*/ 8863668 w 12192000"/>
                <a:gd name="connsiteY26" fmla="*/ 859297 h 1203823"/>
                <a:gd name="connsiteX27" fmla="*/ 8813798 w 12192000"/>
                <a:gd name="connsiteY27" fmla="*/ 862069 h 1203823"/>
                <a:gd name="connsiteX28" fmla="*/ 8659353 w 12192000"/>
                <a:gd name="connsiteY28" fmla="*/ 882405 h 1203823"/>
                <a:gd name="connsiteX29" fmla="*/ 8571354 w 12192000"/>
                <a:gd name="connsiteY29" fmla="*/ 893639 h 1203823"/>
                <a:gd name="connsiteX30" fmla="*/ 8464108 w 12192000"/>
                <a:gd name="connsiteY30" fmla="*/ 918003 h 1203823"/>
                <a:gd name="connsiteX31" fmla="*/ 8278326 w 12192000"/>
                <a:gd name="connsiteY31" fmla="*/ 963768 h 1203823"/>
                <a:gd name="connsiteX32" fmla="*/ 8229130 w 12192000"/>
                <a:gd name="connsiteY32" fmla="*/ 973809 h 1203823"/>
                <a:gd name="connsiteX33" fmla="*/ 8139753 w 12192000"/>
                <a:gd name="connsiteY33" fmla="*/ 995814 h 1203823"/>
                <a:gd name="connsiteX34" fmla="*/ 8123573 w 12192000"/>
                <a:gd name="connsiteY34" fmla="*/ 999822 h 1203823"/>
                <a:gd name="connsiteX35" fmla="*/ 7988700 w 12192000"/>
                <a:gd name="connsiteY35" fmla="*/ 1042478 h 1203823"/>
                <a:gd name="connsiteX36" fmla="*/ 7917216 w 12192000"/>
                <a:gd name="connsiteY36" fmla="*/ 1054564 h 1203823"/>
                <a:gd name="connsiteX37" fmla="*/ 7710917 w 12192000"/>
                <a:gd name="connsiteY37" fmla="*/ 1084189 h 1203823"/>
                <a:gd name="connsiteX38" fmla="*/ 7622961 w 12192000"/>
                <a:gd name="connsiteY38" fmla="*/ 1093150 h 1203823"/>
                <a:gd name="connsiteX39" fmla="*/ 7410784 w 12192000"/>
                <a:gd name="connsiteY39" fmla="*/ 1109639 h 1203823"/>
                <a:gd name="connsiteX40" fmla="*/ 7277756 w 12192000"/>
                <a:gd name="connsiteY40" fmla="*/ 1121821 h 1203823"/>
                <a:gd name="connsiteX41" fmla="*/ 7124542 w 12192000"/>
                <a:gd name="connsiteY41" fmla="*/ 1132917 h 1203823"/>
                <a:gd name="connsiteX42" fmla="*/ 6949754 w 12192000"/>
                <a:gd name="connsiteY42" fmla="*/ 1151057 h 1203823"/>
                <a:gd name="connsiteX43" fmla="*/ 6630251 w 12192000"/>
                <a:gd name="connsiteY43" fmla="*/ 1176062 h 1203823"/>
                <a:gd name="connsiteX44" fmla="*/ 6320635 w 12192000"/>
                <a:gd name="connsiteY44" fmla="*/ 1198900 h 1203823"/>
                <a:gd name="connsiteX45" fmla="*/ 6192345 w 12192000"/>
                <a:gd name="connsiteY45" fmla="*/ 1198322 h 1203823"/>
                <a:gd name="connsiteX46" fmla="*/ 5966564 w 12192000"/>
                <a:gd name="connsiteY46" fmla="*/ 1203722 h 1203823"/>
                <a:gd name="connsiteX47" fmla="*/ 5867229 w 12192000"/>
                <a:gd name="connsiteY47" fmla="*/ 1201846 h 1203823"/>
                <a:gd name="connsiteX48" fmla="*/ 5630174 w 12192000"/>
                <a:gd name="connsiteY48" fmla="*/ 1202247 h 1203823"/>
                <a:gd name="connsiteX49" fmla="*/ 5348950 w 12192000"/>
                <a:gd name="connsiteY49" fmla="*/ 1191767 h 1203823"/>
                <a:gd name="connsiteX50" fmla="*/ 5241230 w 12192000"/>
                <a:gd name="connsiteY50" fmla="*/ 1192407 h 1203823"/>
                <a:gd name="connsiteX51" fmla="*/ 4971135 w 12192000"/>
                <a:gd name="connsiteY51" fmla="*/ 1193558 h 1203823"/>
                <a:gd name="connsiteX52" fmla="*/ 4869418 w 12192000"/>
                <a:gd name="connsiteY52" fmla="*/ 1200518 h 1203823"/>
                <a:gd name="connsiteX53" fmla="*/ 4753276 w 12192000"/>
                <a:gd name="connsiteY53" fmla="*/ 1200849 h 1203823"/>
                <a:gd name="connsiteX54" fmla="*/ 4611885 w 12192000"/>
                <a:gd name="connsiteY54" fmla="*/ 1192700 h 1203823"/>
                <a:gd name="connsiteX55" fmla="*/ 4376827 w 12192000"/>
                <a:gd name="connsiteY55" fmla="*/ 1184130 h 1203823"/>
                <a:gd name="connsiteX56" fmla="*/ 4285473 w 12192000"/>
                <a:gd name="connsiteY56" fmla="*/ 1187157 h 1203823"/>
                <a:gd name="connsiteX57" fmla="*/ 3866545 w 12192000"/>
                <a:gd name="connsiteY57" fmla="*/ 1181595 h 1203823"/>
                <a:gd name="connsiteX58" fmla="*/ 3651344 w 12192000"/>
                <a:gd name="connsiteY58" fmla="*/ 1174347 h 1203823"/>
                <a:gd name="connsiteX59" fmla="*/ 3518455 w 12192000"/>
                <a:gd name="connsiteY59" fmla="*/ 1177257 h 1203823"/>
                <a:gd name="connsiteX60" fmla="*/ 3400820 w 12192000"/>
                <a:gd name="connsiteY60" fmla="*/ 1169684 h 1203823"/>
                <a:gd name="connsiteX61" fmla="*/ 3037156 w 12192000"/>
                <a:gd name="connsiteY61" fmla="*/ 1153216 h 1203823"/>
                <a:gd name="connsiteX62" fmla="*/ 2866262 w 12192000"/>
                <a:gd name="connsiteY62" fmla="*/ 1132282 h 1203823"/>
                <a:gd name="connsiteX63" fmla="*/ 2582175 w 12192000"/>
                <a:gd name="connsiteY63" fmla="*/ 1088978 h 1203823"/>
                <a:gd name="connsiteX64" fmla="*/ 2395408 w 12192000"/>
                <a:gd name="connsiteY64" fmla="*/ 1035944 h 1203823"/>
                <a:gd name="connsiteX65" fmla="*/ 2294753 w 12192000"/>
                <a:gd name="connsiteY65" fmla="*/ 1014617 h 1203823"/>
                <a:gd name="connsiteX66" fmla="*/ 2122946 w 12192000"/>
                <a:gd name="connsiteY66" fmla="*/ 984750 h 1203823"/>
                <a:gd name="connsiteX67" fmla="*/ 1905506 w 12192000"/>
                <a:gd name="connsiteY67" fmla="*/ 941379 h 1203823"/>
                <a:gd name="connsiteX68" fmla="*/ 1671047 w 12192000"/>
                <a:gd name="connsiteY68" fmla="*/ 924227 h 1203823"/>
                <a:gd name="connsiteX69" fmla="*/ 1543858 w 12192000"/>
                <a:gd name="connsiteY69" fmla="*/ 898189 h 1203823"/>
                <a:gd name="connsiteX70" fmla="*/ 1419786 w 12192000"/>
                <a:gd name="connsiteY70" fmla="*/ 868499 h 1203823"/>
                <a:gd name="connsiteX71" fmla="*/ 1355118 w 12192000"/>
                <a:gd name="connsiteY71" fmla="*/ 849213 h 1203823"/>
                <a:gd name="connsiteX72" fmla="*/ 1223715 w 12192000"/>
                <a:gd name="connsiteY72" fmla="*/ 821701 h 1203823"/>
                <a:gd name="connsiteX73" fmla="*/ 1094195 w 12192000"/>
                <a:gd name="connsiteY73" fmla="*/ 804871 h 1203823"/>
                <a:gd name="connsiteX74" fmla="*/ 1001117 w 12192000"/>
                <a:gd name="connsiteY74" fmla="*/ 783029 h 1203823"/>
                <a:gd name="connsiteX75" fmla="*/ 879550 w 12192000"/>
                <a:gd name="connsiteY75" fmla="*/ 747883 h 1203823"/>
                <a:gd name="connsiteX76" fmla="*/ 711166 w 12192000"/>
                <a:gd name="connsiteY76" fmla="*/ 719038 h 1203823"/>
                <a:gd name="connsiteX77" fmla="*/ 557943 w 12192000"/>
                <a:gd name="connsiteY77" fmla="*/ 707100 h 1203823"/>
                <a:gd name="connsiteX78" fmla="*/ 480350 w 12192000"/>
                <a:gd name="connsiteY78" fmla="*/ 668701 h 1203823"/>
                <a:gd name="connsiteX79" fmla="*/ 296226 w 12192000"/>
                <a:gd name="connsiteY79" fmla="*/ 603582 h 1203823"/>
                <a:gd name="connsiteX80" fmla="*/ 72691 w 12192000"/>
                <a:gd name="connsiteY80" fmla="*/ 560891 h 1203823"/>
                <a:gd name="connsiteX81" fmla="*/ 0 w 12192000"/>
                <a:gd name="connsiteY81" fmla="*/ 543485 h 1203823"/>
                <a:gd name="connsiteX82" fmla="*/ 0 w 12192000"/>
                <a:gd name="connsiteY82" fmla="*/ 384356 h 1203823"/>
                <a:gd name="connsiteX83" fmla="*/ 51786 w 12192000"/>
                <a:gd name="connsiteY83" fmla="*/ 393936 h 1203823"/>
                <a:gd name="connsiteX84" fmla="*/ 205563 w 12192000"/>
                <a:gd name="connsiteY84" fmla="*/ 414858 h 1203823"/>
                <a:gd name="connsiteX85" fmla="*/ 354393 w 12192000"/>
                <a:gd name="connsiteY85" fmla="*/ 426666 h 1203823"/>
                <a:gd name="connsiteX86" fmla="*/ 448284 w 12192000"/>
                <a:gd name="connsiteY86" fmla="*/ 436307 h 1203823"/>
                <a:gd name="connsiteX87" fmla="*/ 611520 w 12192000"/>
                <a:gd name="connsiteY87" fmla="*/ 434165 h 1203823"/>
                <a:gd name="connsiteX88" fmla="*/ 746078 w 12192000"/>
                <a:gd name="connsiteY88" fmla="*/ 422520 h 1203823"/>
                <a:gd name="connsiteX89" fmla="*/ 902726 w 12192000"/>
                <a:gd name="connsiteY89" fmla="*/ 409988 h 1203823"/>
                <a:gd name="connsiteX90" fmla="*/ 1113856 w 12192000"/>
                <a:gd name="connsiteY90" fmla="*/ 414229 h 1203823"/>
                <a:gd name="connsiteX91" fmla="*/ 1333451 w 12192000"/>
                <a:gd name="connsiteY91" fmla="*/ 459937 h 1203823"/>
                <a:gd name="connsiteX92" fmla="*/ 1408611 w 12192000"/>
                <a:gd name="connsiteY92" fmla="*/ 458277 h 1203823"/>
                <a:gd name="connsiteX93" fmla="*/ 1630193 w 12192000"/>
                <a:gd name="connsiteY93" fmla="*/ 403060 h 1203823"/>
                <a:gd name="connsiteX94" fmla="*/ 1956291 w 12192000"/>
                <a:gd name="connsiteY94" fmla="*/ 332366 h 1203823"/>
                <a:gd name="connsiteX95" fmla="*/ 2042816 w 12192000"/>
                <a:gd name="connsiteY95" fmla="*/ 344001 h 1203823"/>
                <a:gd name="connsiteX96" fmla="*/ 2183422 w 12192000"/>
                <a:gd name="connsiteY96" fmla="*/ 369633 h 1203823"/>
                <a:gd name="connsiteX97" fmla="*/ 2269568 w 12192000"/>
                <a:gd name="connsiteY97" fmla="*/ 439858 h 1203823"/>
                <a:gd name="connsiteX98" fmla="*/ 2331131 w 12192000"/>
                <a:gd name="connsiteY98" fmla="*/ 524162 h 1203823"/>
                <a:gd name="connsiteX99" fmla="*/ 2385114 w 12192000"/>
                <a:gd name="connsiteY99" fmla="*/ 555356 h 1203823"/>
                <a:gd name="connsiteX100" fmla="*/ 2444035 w 12192000"/>
                <a:gd name="connsiteY100" fmla="*/ 572629 h 1203823"/>
                <a:gd name="connsiteX101" fmla="*/ 2525981 w 12192000"/>
                <a:gd name="connsiteY101" fmla="*/ 603233 h 1203823"/>
                <a:gd name="connsiteX102" fmla="*/ 2603912 w 12192000"/>
                <a:gd name="connsiteY102" fmla="*/ 684824 h 1203823"/>
                <a:gd name="connsiteX103" fmla="*/ 2678830 w 12192000"/>
                <a:gd name="connsiteY103" fmla="*/ 706989 h 1203823"/>
                <a:gd name="connsiteX104" fmla="*/ 2738096 w 12192000"/>
                <a:gd name="connsiteY104" fmla="*/ 711375 h 1203823"/>
                <a:gd name="connsiteX105" fmla="*/ 2983808 w 12192000"/>
                <a:gd name="connsiteY105" fmla="*/ 728242 h 1203823"/>
                <a:gd name="connsiteX106" fmla="*/ 3013999 w 12192000"/>
                <a:gd name="connsiteY106" fmla="*/ 725445 h 1203823"/>
                <a:gd name="connsiteX107" fmla="*/ 3364421 w 12192000"/>
                <a:gd name="connsiteY107" fmla="*/ 720577 h 1203823"/>
                <a:gd name="connsiteX108" fmla="*/ 3460524 w 12192000"/>
                <a:gd name="connsiteY108" fmla="*/ 717627 h 1203823"/>
                <a:gd name="connsiteX109" fmla="*/ 3710984 w 12192000"/>
                <a:gd name="connsiteY109" fmla="*/ 714181 h 1203823"/>
                <a:gd name="connsiteX110" fmla="*/ 3850962 w 12192000"/>
                <a:gd name="connsiteY110" fmla="*/ 778801 h 1203823"/>
                <a:gd name="connsiteX111" fmla="*/ 3946288 w 12192000"/>
                <a:gd name="connsiteY111" fmla="*/ 816371 h 1203823"/>
                <a:gd name="connsiteX112" fmla="*/ 4065134 w 12192000"/>
                <a:gd name="connsiteY112" fmla="*/ 832458 h 1203823"/>
                <a:gd name="connsiteX113" fmla="*/ 4132175 w 12192000"/>
                <a:gd name="connsiteY113" fmla="*/ 835166 h 1203823"/>
                <a:gd name="connsiteX114" fmla="*/ 4305860 w 12192000"/>
                <a:gd name="connsiteY114" fmla="*/ 804155 h 1203823"/>
                <a:gd name="connsiteX115" fmla="*/ 4382133 w 12192000"/>
                <a:gd name="connsiteY115" fmla="*/ 769480 h 1203823"/>
                <a:gd name="connsiteX116" fmla="*/ 4453290 w 12192000"/>
                <a:gd name="connsiteY116" fmla="*/ 752531 h 1203823"/>
                <a:gd name="connsiteX117" fmla="*/ 4657973 w 12192000"/>
                <a:gd name="connsiteY117" fmla="*/ 795834 h 1203823"/>
                <a:gd name="connsiteX118" fmla="*/ 4682401 w 12192000"/>
                <a:gd name="connsiteY118" fmla="*/ 813875 h 1203823"/>
                <a:gd name="connsiteX119" fmla="*/ 4771816 w 12192000"/>
                <a:gd name="connsiteY119" fmla="*/ 907045 h 1203823"/>
                <a:gd name="connsiteX120" fmla="*/ 4827522 w 12192000"/>
                <a:gd name="connsiteY120" fmla="*/ 929875 h 1203823"/>
                <a:gd name="connsiteX121" fmla="*/ 4849943 w 12192000"/>
                <a:gd name="connsiteY121" fmla="*/ 933850 h 1203823"/>
                <a:gd name="connsiteX122" fmla="*/ 5009628 w 12192000"/>
                <a:gd name="connsiteY122" fmla="*/ 957895 h 1203823"/>
                <a:gd name="connsiteX123" fmla="*/ 5158713 w 12192000"/>
                <a:gd name="connsiteY123" fmla="*/ 963814 h 1203823"/>
                <a:gd name="connsiteX124" fmla="*/ 5376429 w 12192000"/>
                <a:gd name="connsiteY124" fmla="*/ 963150 h 1203823"/>
                <a:gd name="connsiteX125" fmla="*/ 5475789 w 12192000"/>
                <a:gd name="connsiteY125" fmla="*/ 980508 h 1203823"/>
                <a:gd name="connsiteX126" fmla="*/ 5653403 w 12192000"/>
                <a:gd name="connsiteY126" fmla="*/ 987267 h 1203823"/>
                <a:gd name="connsiteX127" fmla="*/ 5726343 w 12192000"/>
                <a:gd name="connsiteY127" fmla="*/ 985356 h 1203823"/>
                <a:gd name="connsiteX128" fmla="*/ 5790565 w 12192000"/>
                <a:gd name="connsiteY128" fmla="*/ 991299 h 1203823"/>
                <a:gd name="connsiteX129" fmla="*/ 5860261 w 12192000"/>
                <a:gd name="connsiteY129" fmla="*/ 1004957 h 1203823"/>
                <a:gd name="connsiteX130" fmla="*/ 6042103 w 12192000"/>
                <a:gd name="connsiteY130" fmla="*/ 1036225 h 1203823"/>
                <a:gd name="connsiteX131" fmla="*/ 6302000 w 12192000"/>
                <a:gd name="connsiteY131" fmla="*/ 989138 h 1203823"/>
                <a:gd name="connsiteX132" fmla="*/ 6452027 w 12192000"/>
                <a:gd name="connsiteY132" fmla="*/ 968488 h 1203823"/>
                <a:gd name="connsiteX133" fmla="*/ 6589207 w 12192000"/>
                <a:gd name="connsiteY133" fmla="*/ 939473 h 1203823"/>
                <a:gd name="connsiteX134" fmla="*/ 6631071 w 12192000"/>
                <a:gd name="connsiteY134" fmla="*/ 911221 h 1203823"/>
                <a:gd name="connsiteX135" fmla="*/ 6828276 w 12192000"/>
                <a:gd name="connsiteY135" fmla="*/ 942940 h 1203823"/>
                <a:gd name="connsiteX136" fmla="*/ 6900805 w 12192000"/>
                <a:gd name="connsiteY136" fmla="*/ 984139 h 1203823"/>
                <a:gd name="connsiteX137" fmla="*/ 7034669 w 12192000"/>
                <a:gd name="connsiteY137" fmla="*/ 1018664 h 1203823"/>
                <a:gd name="connsiteX138" fmla="*/ 7281069 w 12192000"/>
                <a:gd name="connsiteY138" fmla="*/ 966326 h 1203823"/>
                <a:gd name="connsiteX139" fmla="*/ 7412782 w 12192000"/>
                <a:gd name="connsiteY139" fmla="*/ 909205 h 1203823"/>
                <a:gd name="connsiteX140" fmla="*/ 7500329 w 12192000"/>
                <a:gd name="connsiteY140" fmla="*/ 894825 h 1203823"/>
                <a:gd name="connsiteX141" fmla="*/ 7662326 w 12192000"/>
                <a:gd name="connsiteY141" fmla="*/ 927415 h 1203823"/>
                <a:gd name="connsiteX142" fmla="*/ 7725336 w 12192000"/>
                <a:gd name="connsiteY142" fmla="*/ 924843 h 1203823"/>
                <a:gd name="connsiteX143" fmla="*/ 7833282 w 12192000"/>
                <a:gd name="connsiteY143" fmla="*/ 913030 h 1203823"/>
                <a:gd name="connsiteX144" fmla="*/ 7928607 w 12192000"/>
                <a:gd name="connsiteY144" fmla="*/ 881682 h 1203823"/>
                <a:gd name="connsiteX145" fmla="*/ 8146599 w 12192000"/>
                <a:gd name="connsiteY145" fmla="*/ 762967 h 1203823"/>
                <a:gd name="connsiteX146" fmla="*/ 8183580 w 12192000"/>
                <a:gd name="connsiteY146" fmla="*/ 749004 h 1203823"/>
                <a:gd name="connsiteX147" fmla="*/ 8250226 w 12192000"/>
                <a:gd name="connsiteY147" fmla="*/ 733642 h 1203823"/>
                <a:gd name="connsiteX148" fmla="*/ 8505932 w 12192000"/>
                <a:gd name="connsiteY148" fmla="*/ 626541 h 1203823"/>
                <a:gd name="connsiteX149" fmla="*/ 8564196 w 12192000"/>
                <a:gd name="connsiteY149" fmla="*/ 618795 h 1203823"/>
                <a:gd name="connsiteX150" fmla="*/ 8660707 w 12192000"/>
                <a:gd name="connsiteY150" fmla="*/ 611068 h 1203823"/>
                <a:gd name="connsiteX151" fmla="*/ 8762258 w 12192000"/>
                <a:gd name="connsiteY151" fmla="*/ 585060 h 1203823"/>
                <a:gd name="connsiteX152" fmla="*/ 8836441 w 12192000"/>
                <a:gd name="connsiteY152" fmla="*/ 566357 h 1203823"/>
                <a:gd name="connsiteX153" fmla="*/ 9050731 w 12192000"/>
                <a:gd name="connsiteY153" fmla="*/ 559574 h 1203823"/>
                <a:gd name="connsiteX154" fmla="*/ 9229629 w 12192000"/>
                <a:gd name="connsiteY154" fmla="*/ 557463 h 1203823"/>
                <a:gd name="connsiteX155" fmla="*/ 9253453 w 12192000"/>
                <a:gd name="connsiteY155" fmla="*/ 550855 h 1203823"/>
                <a:gd name="connsiteX156" fmla="*/ 9484216 w 12192000"/>
                <a:gd name="connsiteY156" fmla="*/ 498670 h 1203823"/>
                <a:gd name="connsiteX157" fmla="*/ 9582635 w 12192000"/>
                <a:gd name="connsiteY157" fmla="*/ 458383 h 1203823"/>
                <a:gd name="connsiteX158" fmla="*/ 9719672 w 12192000"/>
                <a:gd name="connsiteY158" fmla="*/ 415606 h 1203823"/>
                <a:gd name="connsiteX159" fmla="*/ 9871786 w 12192000"/>
                <a:gd name="connsiteY159" fmla="*/ 366146 h 1203823"/>
                <a:gd name="connsiteX160" fmla="*/ 9984496 w 12192000"/>
                <a:gd name="connsiteY160" fmla="*/ 336659 h 1203823"/>
                <a:gd name="connsiteX161" fmla="*/ 10154710 w 12192000"/>
                <a:gd name="connsiteY161" fmla="*/ 322192 h 1203823"/>
                <a:gd name="connsiteX162" fmla="*/ 10190448 w 12192000"/>
                <a:gd name="connsiteY162" fmla="*/ 325024 h 1203823"/>
                <a:gd name="connsiteX163" fmla="*/ 10530738 w 12192000"/>
                <a:gd name="connsiteY163" fmla="*/ 335952 h 1203823"/>
                <a:gd name="connsiteX164" fmla="*/ 10752159 w 12192000"/>
                <a:gd name="connsiteY164" fmla="*/ 305116 h 1203823"/>
                <a:gd name="connsiteX165" fmla="*/ 10824454 w 12192000"/>
                <a:gd name="connsiteY165" fmla="*/ 285926 h 1203823"/>
                <a:gd name="connsiteX166" fmla="*/ 10953154 w 12192000"/>
                <a:gd name="connsiteY166" fmla="*/ 228101 h 1203823"/>
                <a:gd name="connsiteX167" fmla="*/ 11011616 w 12192000"/>
                <a:gd name="connsiteY167" fmla="*/ 214095 h 1203823"/>
                <a:gd name="connsiteX168" fmla="*/ 11116033 w 12192000"/>
                <a:gd name="connsiteY168" fmla="*/ 195420 h 1203823"/>
                <a:gd name="connsiteX169" fmla="*/ 11344305 w 12192000"/>
                <a:gd name="connsiteY169" fmla="*/ 166628 h 1203823"/>
                <a:gd name="connsiteX170" fmla="*/ 11639052 w 12192000"/>
                <a:gd name="connsiteY170" fmla="*/ 108525 h 1203823"/>
                <a:gd name="connsiteX171" fmla="*/ 11757534 w 12192000"/>
                <a:gd name="connsiteY171" fmla="*/ 96529 h 1203823"/>
                <a:gd name="connsiteX172" fmla="*/ 11885801 w 12192000"/>
                <a:gd name="connsiteY172" fmla="*/ 86727 h 1203823"/>
                <a:gd name="connsiteX173" fmla="*/ 11922876 w 12192000"/>
                <a:gd name="connsiteY173" fmla="*/ 81059 h 1203823"/>
                <a:gd name="connsiteX174" fmla="*/ 12115333 w 12192000"/>
                <a:gd name="connsiteY174" fmla="*/ 33586 h 1203823"/>
                <a:gd name="connsiteX175" fmla="*/ 12158082 w 12192000"/>
                <a:gd name="connsiteY175" fmla="*/ 14080 h 120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192000" h="1203823">
                  <a:moveTo>
                    <a:pt x="12192000" y="0"/>
                  </a:moveTo>
                  <a:lnTo>
                    <a:pt x="12192000" y="463428"/>
                  </a:lnTo>
                  <a:lnTo>
                    <a:pt x="12190878" y="463511"/>
                  </a:lnTo>
                  <a:cubicBezTo>
                    <a:pt x="12153135" y="467009"/>
                    <a:pt x="12115044" y="473199"/>
                    <a:pt x="12077247" y="476326"/>
                  </a:cubicBezTo>
                  <a:cubicBezTo>
                    <a:pt x="12046309" y="479039"/>
                    <a:pt x="12015361" y="479113"/>
                    <a:pt x="11984519" y="479926"/>
                  </a:cubicBezTo>
                  <a:cubicBezTo>
                    <a:pt x="11973267" y="480209"/>
                    <a:pt x="11961487" y="476791"/>
                    <a:pt x="11951602" y="478957"/>
                  </a:cubicBezTo>
                  <a:cubicBezTo>
                    <a:pt x="11853499" y="501073"/>
                    <a:pt x="11777038" y="475729"/>
                    <a:pt x="11690906" y="471969"/>
                  </a:cubicBezTo>
                  <a:cubicBezTo>
                    <a:pt x="11600360" y="467893"/>
                    <a:pt x="11511402" y="454529"/>
                    <a:pt x="11413967" y="476171"/>
                  </a:cubicBezTo>
                  <a:cubicBezTo>
                    <a:pt x="11355012" y="489303"/>
                    <a:pt x="11299075" y="508236"/>
                    <a:pt x="11240741" y="523168"/>
                  </a:cubicBezTo>
                  <a:cubicBezTo>
                    <a:pt x="11219996" y="528394"/>
                    <a:pt x="11196386" y="531384"/>
                    <a:pt x="11175007" y="532168"/>
                  </a:cubicBezTo>
                  <a:cubicBezTo>
                    <a:pt x="11071821" y="536505"/>
                    <a:pt x="10971305" y="549335"/>
                    <a:pt x="10873728" y="580252"/>
                  </a:cubicBezTo>
                  <a:cubicBezTo>
                    <a:pt x="10856994" y="585472"/>
                    <a:pt x="10839158" y="590659"/>
                    <a:pt x="10821308" y="593206"/>
                  </a:cubicBezTo>
                  <a:cubicBezTo>
                    <a:pt x="10723502" y="607161"/>
                    <a:pt x="10626926" y="616975"/>
                    <a:pt x="10530813" y="612183"/>
                  </a:cubicBezTo>
                  <a:cubicBezTo>
                    <a:pt x="10498529" y="610558"/>
                    <a:pt x="10460887" y="619894"/>
                    <a:pt x="10426051" y="623353"/>
                  </a:cubicBezTo>
                  <a:cubicBezTo>
                    <a:pt x="10393742" y="626643"/>
                    <a:pt x="10360822" y="630773"/>
                    <a:pt x="10329158" y="630947"/>
                  </a:cubicBezTo>
                  <a:cubicBezTo>
                    <a:pt x="10282926" y="631124"/>
                    <a:pt x="10240700" y="636394"/>
                    <a:pt x="10194729" y="648616"/>
                  </a:cubicBezTo>
                  <a:cubicBezTo>
                    <a:pt x="10150849" y="660164"/>
                    <a:pt x="10102289" y="664450"/>
                    <a:pt x="10055908" y="671255"/>
                  </a:cubicBezTo>
                  <a:cubicBezTo>
                    <a:pt x="10004176" y="678825"/>
                    <a:pt x="9952444" y="686394"/>
                    <a:pt x="9900553" y="692854"/>
                  </a:cubicBezTo>
                  <a:cubicBezTo>
                    <a:pt x="9879795" y="695439"/>
                    <a:pt x="9855182" y="691398"/>
                    <a:pt x="9838466" y="696804"/>
                  </a:cubicBezTo>
                  <a:cubicBezTo>
                    <a:pt x="9784565" y="714689"/>
                    <a:pt x="9727519" y="710556"/>
                    <a:pt x="9672959" y="723815"/>
                  </a:cubicBezTo>
                  <a:cubicBezTo>
                    <a:pt x="9646222" y="730463"/>
                    <a:pt x="9614442" y="727256"/>
                    <a:pt x="9585068" y="730692"/>
                  </a:cubicBezTo>
                  <a:cubicBezTo>
                    <a:pt x="9537049" y="736221"/>
                    <a:pt x="9489296" y="743601"/>
                    <a:pt x="9441409" y="750054"/>
                  </a:cubicBezTo>
                  <a:cubicBezTo>
                    <a:pt x="9425676" y="752111"/>
                    <a:pt x="9410220" y="753560"/>
                    <a:pt x="9394461" y="755430"/>
                  </a:cubicBezTo>
                  <a:cubicBezTo>
                    <a:pt x="9380486" y="757048"/>
                    <a:pt x="9365613" y="757471"/>
                    <a:pt x="9352592" y="760649"/>
                  </a:cubicBezTo>
                  <a:cubicBezTo>
                    <a:pt x="9305417" y="772101"/>
                    <a:pt x="9259381" y="786411"/>
                    <a:pt x="9211616" y="796247"/>
                  </a:cubicBezTo>
                  <a:cubicBezTo>
                    <a:pt x="9170222" y="804795"/>
                    <a:pt x="9126525" y="807444"/>
                    <a:pt x="9084669" y="815302"/>
                  </a:cubicBezTo>
                  <a:cubicBezTo>
                    <a:pt x="9010870" y="829041"/>
                    <a:pt x="8937414" y="845187"/>
                    <a:pt x="8863668" y="859297"/>
                  </a:cubicBezTo>
                  <a:cubicBezTo>
                    <a:pt x="8847708" y="862330"/>
                    <a:pt x="8830274" y="860095"/>
                    <a:pt x="8813798" y="862069"/>
                  </a:cubicBezTo>
                  <a:cubicBezTo>
                    <a:pt x="8762264" y="868478"/>
                    <a:pt x="8710835" y="875625"/>
                    <a:pt x="8659353" y="882405"/>
                  </a:cubicBezTo>
                  <a:cubicBezTo>
                    <a:pt x="8630057" y="886395"/>
                    <a:pt x="8600507" y="891178"/>
                    <a:pt x="8571354" y="893639"/>
                  </a:cubicBezTo>
                  <a:cubicBezTo>
                    <a:pt x="8532845" y="896867"/>
                    <a:pt x="8497745" y="898475"/>
                    <a:pt x="8464108" y="918003"/>
                  </a:cubicBezTo>
                  <a:cubicBezTo>
                    <a:pt x="8412329" y="948238"/>
                    <a:pt x="8341124" y="949522"/>
                    <a:pt x="8278326" y="963768"/>
                  </a:cubicBezTo>
                  <a:cubicBezTo>
                    <a:pt x="8262088" y="967407"/>
                    <a:pt x="8245337" y="969986"/>
                    <a:pt x="8229130" y="973809"/>
                  </a:cubicBezTo>
                  <a:cubicBezTo>
                    <a:pt x="8199181" y="980914"/>
                    <a:pt x="8169649" y="988337"/>
                    <a:pt x="8139753" y="995814"/>
                  </a:cubicBezTo>
                  <a:cubicBezTo>
                    <a:pt x="8134480" y="997131"/>
                    <a:pt x="8128440" y="998184"/>
                    <a:pt x="8123573" y="999822"/>
                  </a:cubicBezTo>
                  <a:cubicBezTo>
                    <a:pt x="8078630" y="1014163"/>
                    <a:pt x="8034567" y="1029513"/>
                    <a:pt x="7988700" y="1042478"/>
                  </a:cubicBezTo>
                  <a:cubicBezTo>
                    <a:pt x="7966304" y="1048883"/>
                    <a:pt x="7941012" y="1052870"/>
                    <a:pt x="7917216" y="1054564"/>
                  </a:cubicBezTo>
                  <a:cubicBezTo>
                    <a:pt x="7847638" y="1059583"/>
                    <a:pt x="7779166" y="1067275"/>
                    <a:pt x="7710917" y="1084189"/>
                  </a:cubicBezTo>
                  <a:cubicBezTo>
                    <a:pt x="7683829" y="1090884"/>
                    <a:pt x="7652467" y="1090639"/>
                    <a:pt x="7622961" y="1093150"/>
                  </a:cubicBezTo>
                  <a:cubicBezTo>
                    <a:pt x="7552363" y="1098691"/>
                    <a:pt x="7481712" y="1103860"/>
                    <a:pt x="7410784" y="1109639"/>
                  </a:cubicBezTo>
                  <a:cubicBezTo>
                    <a:pt x="7366507" y="1113312"/>
                    <a:pt x="7322032" y="1118146"/>
                    <a:pt x="7277756" y="1121821"/>
                  </a:cubicBezTo>
                  <a:cubicBezTo>
                    <a:pt x="7226620" y="1125905"/>
                    <a:pt x="7175603" y="1128276"/>
                    <a:pt x="7124542" y="1132917"/>
                  </a:cubicBezTo>
                  <a:cubicBezTo>
                    <a:pt x="7066295" y="1138206"/>
                    <a:pt x="7008030" y="1145954"/>
                    <a:pt x="6949754" y="1151057"/>
                  </a:cubicBezTo>
                  <a:cubicBezTo>
                    <a:pt x="6843219" y="1160027"/>
                    <a:pt x="6736885" y="1167834"/>
                    <a:pt x="6630251" y="1176062"/>
                  </a:cubicBezTo>
                  <a:cubicBezTo>
                    <a:pt x="6526851" y="1184017"/>
                    <a:pt x="6423558" y="1192712"/>
                    <a:pt x="6320635" y="1198900"/>
                  </a:cubicBezTo>
                  <a:cubicBezTo>
                    <a:pt x="6277299" y="1201495"/>
                    <a:pt x="6235234" y="1197678"/>
                    <a:pt x="6192345" y="1198322"/>
                  </a:cubicBezTo>
                  <a:cubicBezTo>
                    <a:pt x="6117133" y="1199611"/>
                    <a:pt x="6041420" y="1202484"/>
                    <a:pt x="5966564" y="1203722"/>
                  </a:cubicBezTo>
                  <a:cubicBezTo>
                    <a:pt x="5933146" y="1204337"/>
                    <a:pt x="5900756" y="1201973"/>
                    <a:pt x="5867229" y="1201846"/>
                  </a:cubicBezTo>
                  <a:cubicBezTo>
                    <a:pt x="5788182" y="1201795"/>
                    <a:pt x="5708356" y="1203932"/>
                    <a:pt x="5630174" y="1202247"/>
                  </a:cubicBezTo>
                  <a:cubicBezTo>
                    <a:pt x="5535910" y="1200212"/>
                    <a:pt x="5442985" y="1194778"/>
                    <a:pt x="5348950" y="1191767"/>
                  </a:cubicBezTo>
                  <a:cubicBezTo>
                    <a:pt x="5313812" y="1190550"/>
                    <a:pt x="5277253" y="1192178"/>
                    <a:pt x="5241230" y="1192407"/>
                  </a:cubicBezTo>
                  <a:cubicBezTo>
                    <a:pt x="5151317" y="1192774"/>
                    <a:pt x="5061658" y="1192348"/>
                    <a:pt x="4971135" y="1193558"/>
                  </a:cubicBezTo>
                  <a:cubicBezTo>
                    <a:pt x="4937687" y="1193987"/>
                    <a:pt x="4903115" y="1199298"/>
                    <a:pt x="4869418" y="1200518"/>
                  </a:cubicBezTo>
                  <a:cubicBezTo>
                    <a:pt x="4830285" y="1201946"/>
                    <a:pt x="4791350" y="1202214"/>
                    <a:pt x="4753276" y="1200849"/>
                  </a:cubicBezTo>
                  <a:cubicBezTo>
                    <a:pt x="4705684" y="1199143"/>
                    <a:pt x="4659174" y="1194828"/>
                    <a:pt x="4611885" y="1192700"/>
                  </a:cubicBezTo>
                  <a:cubicBezTo>
                    <a:pt x="4533821" y="1189297"/>
                    <a:pt x="4455422" y="1186134"/>
                    <a:pt x="4376827" y="1184130"/>
                  </a:cubicBezTo>
                  <a:cubicBezTo>
                    <a:pt x="4347228" y="1183445"/>
                    <a:pt x="4315376" y="1187422"/>
                    <a:pt x="4285473" y="1187157"/>
                  </a:cubicBezTo>
                  <a:cubicBezTo>
                    <a:pt x="4145776" y="1185752"/>
                    <a:pt x="4006048" y="1184161"/>
                    <a:pt x="3866545" y="1181595"/>
                  </a:cubicBezTo>
                  <a:cubicBezTo>
                    <a:pt x="3794232" y="1180206"/>
                    <a:pt x="3723635" y="1175550"/>
                    <a:pt x="3651344" y="1174347"/>
                  </a:cubicBezTo>
                  <a:cubicBezTo>
                    <a:pt x="3607887" y="1173561"/>
                    <a:pt x="3561909" y="1178043"/>
                    <a:pt x="3518455" y="1177257"/>
                  </a:cubicBezTo>
                  <a:cubicBezTo>
                    <a:pt x="3478289" y="1176567"/>
                    <a:pt x="3440401" y="1171399"/>
                    <a:pt x="3400820" y="1169684"/>
                  </a:cubicBezTo>
                  <a:cubicBezTo>
                    <a:pt x="3279826" y="1164098"/>
                    <a:pt x="3157312" y="1160620"/>
                    <a:pt x="3037156" y="1153216"/>
                  </a:cubicBezTo>
                  <a:cubicBezTo>
                    <a:pt x="2978375" y="1149707"/>
                    <a:pt x="2922431" y="1140507"/>
                    <a:pt x="2866262" y="1132282"/>
                  </a:cubicBezTo>
                  <a:cubicBezTo>
                    <a:pt x="2771051" y="1118488"/>
                    <a:pt x="2677109" y="1103379"/>
                    <a:pt x="2582175" y="1088978"/>
                  </a:cubicBezTo>
                  <a:cubicBezTo>
                    <a:pt x="2511092" y="1078351"/>
                    <a:pt x="2447358" y="1063085"/>
                    <a:pt x="2395408" y="1035944"/>
                  </a:cubicBezTo>
                  <a:cubicBezTo>
                    <a:pt x="2371413" y="1023507"/>
                    <a:pt x="2331677" y="1015582"/>
                    <a:pt x="2294753" y="1014617"/>
                  </a:cubicBezTo>
                  <a:cubicBezTo>
                    <a:pt x="2228581" y="1012919"/>
                    <a:pt x="2177385" y="998697"/>
                    <a:pt x="2122946" y="984750"/>
                  </a:cubicBezTo>
                  <a:cubicBezTo>
                    <a:pt x="2054123" y="967003"/>
                    <a:pt x="1981587" y="951294"/>
                    <a:pt x="1905506" y="941379"/>
                  </a:cubicBezTo>
                  <a:cubicBezTo>
                    <a:pt x="1830546" y="931682"/>
                    <a:pt x="1747931" y="932140"/>
                    <a:pt x="1671047" y="924227"/>
                  </a:cubicBezTo>
                  <a:cubicBezTo>
                    <a:pt x="1625938" y="919522"/>
                    <a:pt x="1585615" y="907527"/>
                    <a:pt x="1543858" y="898189"/>
                  </a:cubicBezTo>
                  <a:cubicBezTo>
                    <a:pt x="1502095" y="888854"/>
                    <a:pt x="1460608" y="878912"/>
                    <a:pt x="1419786" y="868499"/>
                  </a:cubicBezTo>
                  <a:cubicBezTo>
                    <a:pt x="1397488" y="862805"/>
                    <a:pt x="1378079" y="854434"/>
                    <a:pt x="1355118" y="849213"/>
                  </a:cubicBezTo>
                  <a:cubicBezTo>
                    <a:pt x="1311850" y="839526"/>
                    <a:pt x="1265355" y="832753"/>
                    <a:pt x="1223715" y="821701"/>
                  </a:cubicBezTo>
                  <a:cubicBezTo>
                    <a:pt x="1183579" y="811000"/>
                    <a:pt x="1138866" y="809071"/>
                    <a:pt x="1094195" y="804871"/>
                  </a:cubicBezTo>
                  <a:cubicBezTo>
                    <a:pt x="1060247" y="801783"/>
                    <a:pt x="1034232" y="787935"/>
                    <a:pt x="1001117" y="783029"/>
                  </a:cubicBezTo>
                  <a:cubicBezTo>
                    <a:pt x="953855" y="775989"/>
                    <a:pt x="916855" y="764275"/>
                    <a:pt x="879550" y="747883"/>
                  </a:cubicBezTo>
                  <a:cubicBezTo>
                    <a:pt x="837589" y="729513"/>
                    <a:pt x="770063" y="725929"/>
                    <a:pt x="711166" y="719038"/>
                  </a:cubicBezTo>
                  <a:cubicBezTo>
                    <a:pt x="661154" y="713145"/>
                    <a:pt x="604345" y="715773"/>
                    <a:pt x="557943" y="707100"/>
                  </a:cubicBezTo>
                  <a:cubicBezTo>
                    <a:pt x="525383" y="700983"/>
                    <a:pt x="499357" y="684492"/>
                    <a:pt x="480350" y="668701"/>
                  </a:cubicBezTo>
                  <a:cubicBezTo>
                    <a:pt x="437720" y="632864"/>
                    <a:pt x="370206" y="616629"/>
                    <a:pt x="296226" y="603582"/>
                  </a:cubicBezTo>
                  <a:cubicBezTo>
                    <a:pt x="220743" y="590183"/>
                    <a:pt x="148482" y="573868"/>
                    <a:pt x="72691" y="560891"/>
                  </a:cubicBezTo>
                  <a:lnTo>
                    <a:pt x="0" y="543485"/>
                  </a:lnTo>
                  <a:lnTo>
                    <a:pt x="0" y="384356"/>
                  </a:lnTo>
                  <a:lnTo>
                    <a:pt x="51786" y="393936"/>
                  </a:lnTo>
                  <a:cubicBezTo>
                    <a:pt x="104771" y="397705"/>
                    <a:pt x="153380" y="409085"/>
                    <a:pt x="205563" y="414858"/>
                  </a:cubicBezTo>
                  <a:cubicBezTo>
                    <a:pt x="254064" y="420400"/>
                    <a:pt x="305004" y="422574"/>
                    <a:pt x="354393" y="426666"/>
                  </a:cubicBezTo>
                  <a:cubicBezTo>
                    <a:pt x="386452" y="429268"/>
                    <a:pt x="420773" y="429846"/>
                    <a:pt x="448284" y="436307"/>
                  </a:cubicBezTo>
                  <a:cubicBezTo>
                    <a:pt x="499906" y="448391"/>
                    <a:pt x="551006" y="446575"/>
                    <a:pt x="611520" y="434165"/>
                  </a:cubicBezTo>
                  <a:cubicBezTo>
                    <a:pt x="654697" y="425360"/>
                    <a:pt x="702396" y="422709"/>
                    <a:pt x="746078" y="422520"/>
                  </a:cubicBezTo>
                  <a:cubicBezTo>
                    <a:pt x="798482" y="422217"/>
                    <a:pt x="848402" y="419816"/>
                    <a:pt x="902726" y="409988"/>
                  </a:cubicBezTo>
                  <a:cubicBezTo>
                    <a:pt x="977293" y="396517"/>
                    <a:pt x="1048430" y="397320"/>
                    <a:pt x="1113856" y="414229"/>
                  </a:cubicBezTo>
                  <a:cubicBezTo>
                    <a:pt x="1184157" y="432144"/>
                    <a:pt x="1258679" y="446436"/>
                    <a:pt x="1333451" y="459937"/>
                  </a:cubicBezTo>
                  <a:cubicBezTo>
                    <a:pt x="1354774" y="463882"/>
                    <a:pt x="1385287" y="463303"/>
                    <a:pt x="1408611" y="458277"/>
                  </a:cubicBezTo>
                  <a:cubicBezTo>
                    <a:pt x="1483494" y="441929"/>
                    <a:pt x="1561497" y="427024"/>
                    <a:pt x="1630193" y="403060"/>
                  </a:cubicBezTo>
                  <a:cubicBezTo>
                    <a:pt x="1735317" y="366347"/>
                    <a:pt x="1840889" y="337880"/>
                    <a:pt x="1956291" y="332366"/>
                  </a:cubicBezTo>
                  <a:cubicBezTo>
                    <a:pt x="1986671" y="330864"/>
                    <a:pt x="2019102" y="336055"/>
                    <a:pt x="2042816" y="344001"/>
                  </a:cubicBezTo>
                  <a:cubicBezTo>
                    <a:pt x="2085264" y="358149"/>
                    <a:pt x="2126351" y="370411"/>
                    <a:pt x="2183422" y="369633"/>
                  </a:cubicBezTo>
                  <a:cubicBezTo>
                    <a:pt x="2235037" y="368878"/>
                    <a:pt x="2279661" y="405941"/>
                    <a:pt x="2269568" y="439858"/>
                  </a:cubicBezTo>
                  <a:cubicBezTo>
                    <a:pt x="2258268" y="478100"/>
                    <a:pt x="2277764" y="504963"/>
                    <a:pt x="2331131" y="524162"/>
                  </a:cubicBezTo>
                  <a:cubicBezTo>
                    <a:pt x="2352982" y="531807"/>
                    <a:pt x="2364863" y="546161"/>
                    <a:pt x="2385114" y="555356"/>
                  </a:cubicBezTo>
                  <a:cubicBezTo>
                    <a:pt x="2401862" y="562975"/>
                    <a:pt x="2421929" y="570874"/>
                    <a:pt x="2444035" y="572629"/>
                  </a:cubicBezTo>
                  <a:cubicBezTo>
                    <a:pt x="2483471" y="575877"/>
                    <a:pt x="2509765" y="584022"/>
                    <a:pt x="2525981" y="603233"/>
                  </a:cubicBezTo>
                  <a:cubicBezTo>
                    <a:pt x="2549284" y="631253"/>
                    <a:pt x="2578522" y="657481"/>
                    <a:pt x="2603912" y="684824"/>
                  </a:cubicBezTo>
                  <a:cubicBezTo>
                    <a:pt x="2618912" y="700623"/>
                    <a:pt x="2643517" y="707119"/>
                    <a:pt x="2678830" y="706989"/>
                  </a:cubicBezTo>
                  <a:cubicBezTo>
                    <a:pt x="2699244" y="707100"/>
                    <a:pt x="2725618" y="705603"/>
                    <a:pt x="2738096" y="711375"/>
                  </a:cubicBezTo>
                  <a:cubicBezTo>
                    <a:pt x="2805963" y="742854"/>
                    <a:pt x="2895982" y="733031"/>
                    <a:pt x="2983808" y="728242"/>
                  </a:cubicBezTo>
                  <a:cubicBezTo>
                    <a:pt x="2993931" y="727743"/>
                    <a:pt x="3004009" y="726870"/>
                    <a:pt x="3013999" y="725445"/>
                  </a:cubicBezTo>
                  <a:cubicBezTo>
                    <a:pt x="3136004" y="707473"/>
                    <a:pt x="3250135" y="713469"/>
                    <a:pt x="3364421" y="720577"/>
                  </a:cubicBezTo>
                  <a:cubicBezTo>
                    <a:pt x="3394566" y="722506"/>
                    <a:pt x="3428052" y="719806"/>
                    <a:pt x="3460524" y="717627"/>
                  </a:cubicBezTo>
                  <a:cubicBezTo>
                    <a:pt x="3545332" y="712136"/>
                    <a:pt x="3633316" y="698261"/>
                    <a:pt x="3710984" y="714181"/>
                  </a:cubicBezTo>
                  <a:cubicBezTo>
                    <a:pt x="3772124" y="726606"/>
                    <a:pt x="3825031" y="745116"/>
                    <a:pt x="3850962" y="778801"/>
                  </a:cubicBezTo>
                  <a:cubicBezTo>
                    <a:pt x="3868397" y="801426"/>
                    <a:pt x="3898483" y="813185"/>
                    <a:pt x="3946288" y="816371"/>
                  </a:cubicBezTo>
                  <a:cubicBezTo>
                    <a:pt x="3987482" y="819178"/>
                    <a:pt x="4025133" y="827780"/>
                    <a:pt x="4065134" y="832458"/>
                  </a:cubicBezTo>
                  <a:cubicBezTo>
                    <a:pt x="4086248" y="834921"/>
                    <a:pt x="4110401" y="838273"/>
                    <a:pt x="4132175" y="835166"/>
                  </a:cubicBezTo>
                  <a:cubicBezTo>
                    <a:pt x="4190360" y="826865"/>
                    <a:pt x="4249455" y="817299"/>
                    <a:pt x="4305860" y="804155"/>
                  </a:cubicBezTo>
                  <a:cubicBezTo>
                    <a:pt x="4334043" y="797489"/>
                    <a:pt x="4360741" y="782918"/>
                    <a:pt x="4382133" y="769480"/>
                  </a:cubicBezTo>
                  <a:cubicBezTo>
                    <a:pt x="4404164" y="755387"/>
                    <a:pt x="4425554" y="747046"/>
                    <a:pt x="4453290" y="752531"/>
                  </a:cubicBezTo>
                  <a:cubicBezTo>
                    <a:pt x="4522269" y="766291"/>
                    <a:pt x="4590591" y="780524"/>
                    <a:pt x="4657973" y="795834"/>
                  </a:cubicBezTo>
                  <a:cubicBezTo>
                    <a:pt x="4669647" y="798512"/>
                    <a:pt x="4675989" y="807237"/>
                    <a:pt x="4682401" y="813875"/>
                  </a:cubicBezTo>
                  <a:cubicBezTo>
                    <a:pt x="4712327" y="844913"/>
                    <a:pt x="4739117" y="876968"/>
                    <a:pt x="4771816" y="907045"/>
                  </a:cubicBezTo>
                  <a:cubicBezTo>
                    <a:pt x="4783119" y="917328"/>
                    <a:pt x="4807948" y="922849"/>
                    <a:pt x="4827522" y="929875"/>
                  </a:cubicBezTo>
                  <a:cubicBezTo>
                    <a:pt x="4833683" y="932206"/>
                    <a:pt x="4845545" y="931080"/>
                    <a:pt x="4849943" y="933850"/>
                  </a:cubicBezTo>
                  <a:cubicBezTo>
                    <a:pt x="4888951" y="959630"/>
                    <a:pt x="4951289" y="954889"/>
                    <a:pt x="5009628" y="957895"/>
                  </a:cubicBezTo>
                  <a:cubicBezTo>
                    <a:pt x="5059525" y="960406"/>
                    <a:pt x="5111930" y="960103"/>
                    <a:pt x="5158713" y="963814"/>
                  </a:cubicBezTo>
                  <a:cubicBezTo>
                    <a:pt x="5231309" y="969696"/>
                    <a:pt x="5298175" y="973750"/>
                    <a:pt x="5376429" y="963150"/>
                  </a:cubicBezTo>
                  <a:cubicBezTo>
                    <a:pt x="5408581" y="958754"/>
                    <a:pt x="5448464" y="970244"/>
                    <a:pt x="5475789" y="980508"/>
                  </a:cubicBezTo>
                  <a:cubicBezTo>
                    <a:pt x="5528520" y="1000362"/>
                    <a:pt x="5584841" y="1001957"/>
                    <a:pt x="5653403" y="987267"/>
                  </a:cubicBezTo>
                  <a:cubicBezTo>
                    <a:pt x="5676010" y="982340"/>
                    <a:pt x="5702561" y="984594"/>
                    <a:pt x="5726343" y="985356"/>
                  </a:cubicBezTo>
                  <a:cubicBezTo>
                    <a:pt x="5748645" y="985951"/>
                    <a:pt x="5770112" y="988363"/>
                    <a:pt x="5790565" y="991299"/>
                  </a:cubicBezTo>
                  <a:cubicBezTo>
                    <a:pt x="5815130" y="994968"/>
                    <a:pt x="5845524" y="996109"/>
                    <a:pt x="5860261" y="1004957"/>
                  </a:cubicBezTo>
                  <a:cubicBezTo>
                    <a:pt x="5906804" y="1032492"/>
                    <a:pt x="5977071" y="1037384"/>
                    <a:pt x="6042103" y="1036225"/>
                  </a:cubicBezTo>
                  <a:cubicBezTo>
                    <a:pt x="6128234" y="1034887"/>
                    <a:pt x="6222271" y="1027703"/>
                    <a:pt x="6302000" y="989138"/>
                  </a:cubicBezTo>
                  <a:cubicBezTo>
                    <a:pt x="6349674" y="965908"/>
                    <a:pt x="6396954" y="955198"/>
                    <a:pt x="6452027" y="968488"/>
                  </a:cubicBezTo>
                  <a:cubicBezTo>
                    <a:pt x="6489403" y="977694"/>
                    <a:pt x="6558004" y="960730"/>
                    <a:pt x="6589207" y="939473"/>
                  </a:cubicBezTo>
                  <a:cubicBezTo>
                    <a:pt x="6600500" y="931820"/>
                    <a:pt x="6612150" y="924116"/>
                    <a:pt x="6631071" y="911221"/>
                  </a:cubicBezTo>
                  <a:cubicBezTo>
                    <a:pt x="6674307" y="951312"/>
                    <a:pt x="6752348" y="944331"/>
                    <a:pt x="6828276" y="942940"/>
                  </a:cubicBezTo>
                  <a:cubicBezTo>
                    <a:pt x="6874782" y="942157"/>
                    <a:pt x="6889175" y="963895"/>
                    <a:pt x="6900805" y="984139"/>
                  </a:cubicBezTo>
                  <a:cubicBezTo>
                    <a:pt x="6921317" y="1020675"/>
                    <a:pt x="6959798" y="1032556"/>
                    <a:pt x="7034669" y="1018664"/>
                  </a:cubicBezTo>
                  <a:cubicBezTo>
                    <a:pt x="7117339" y="1003282"/>
                    <a:pt x="7199639" y="985309"/>
                    <a:pt x="7281069" y="966326"/>
                  </a:cubicBezTo>
                  <a:cubicBezTo>
                    <a:pt x="7332523" y="954265"/>
                    <a:pt x="7378031" y="936255"/>
                    <a:pt x="7412782" y="909205"/>
                  </a:cubicBezTo>
                  <a:cubicBezTo>
                    <a:pt x="7446537" y="882863"/>
                    <a:pt x="7455447" y="884046"/>
                    <a:pt x="7500329" y="894825"/>
                  </a:cubicBezTo>
                  <a:cubicBezTo>
                    <a:pt x="7552746" y="907362"/>
                    <a:pt x="7606737" y="918163"/>
                    <a:pt x="7662326" y="927415"/>
                  </a:cubicBezTo>
                  <a:cubicBezTo>
                    <a:pt x="7679869" y="930387"/>
                    <a:pt x="7704116" y="926739"/>
                    <a:pt x="7725336" y="924843"/>
                  </a:cubicBezTo>
                  <a:cubicBezTo>
                    <a:pt x="7761322" y="921787"/>
                    <a:pt x="7798619" y="920242"/>
                    <a:pt x="7833282" y="913030"/>
                  </a:cubicBezTo>
                  <a:cubicBezTo>
                    <a:pt x="7866518" y="906022"/>
                    <a:pt x="7898636" y="893699"/>
                    <a:pt x="7928607" y="881682"/>
                  </a:cubicBezTo>
                  <a:cubicBezTo>
                    <a:pt x="8012313" y="848024"/>
                    <a:pt x="8088140" y="810204"/>
                    <a:pt x="8146599" y="762967"/>
                  </a:cubicBezTo>
                  <a:cubicBezTo>
                    <a:pt x="8154093" y="756799"/>
                    <a:pt x="8170251" y="752605"/>
                    <a:pt x="8183580" y="749004"/>
                  </a:cubicBezTo>
                  <a:cubicBezTo>
                    <a:pt x="8205314" y="743071"/>
                    <a:pt x="8227790" y="737221"/>
                    <a:pt x="8250226" y="733642"/>
                  </a:cubicBezTo>
                  <a:cubicBezTo>
                    <a:pt x="8359191" y="716208"/>
                    <a:pt x="8441165" y="678077"/>
                    <a:pt x="8505932" y="626541"/>
                  </a:cubicBezTo>
                  <a:cubicBezTo>
                    <a:pt x="8524587" y="611795"/>
                    <a:pt x="8540110" y="608258"/>
                    <a:pt x="8564196" y="618795"/>
                  </a:cubicBezTo>
                  <a:cubicBezTo>
                    <a:pt x="8592164" y="631042"/>
                    <a:pt x="8628034" y="619506"/>
                    <a:pt x="8660707" y="611068"/>
                  </a:cubicBezTo>
                  <a:cubicBezTo>
                    <a:pt x="8694444" y="602478"/>
                    <a:pt x="8728516" y="593650"/>
                    <a:pt x="8762258" y="585060"/>
                  </a:cubicBezTo>
                  <a:cubicBezTo>
                    <a:pt x="8787229" y="578854"/>
                    <a:pt x="8811901" y="573068"/>
                    <a:pt x="8836441" y="566357"/>
                  </a:cubicBezTo>
                  <a:cubicBezTo>
                    <a:pt x="8912858" y="545446"/>
                    <a:pt x="8983245" y="538424"/>
                    <a:pt x="9050731" y="559574"/>
                  </a:cubicBezTo>
                  <a:cubicBezTo>
                    <a:pt x="9102221" y="575829"/>
                    <a:pt x="9164952" y="573867"/>
                    <a:pt x="9229629" y="557463"/>
                  </a:cubicBezTo>
                  <a:cubicBezTo>
                    <a:pt x="9237708" y="555367"/>
                    <a:pt x="9247532" y="550189"/>
                    <a:pt x="9253453" y="550855"/>
                  </a:cubicBezTo>
                  <a:cubicBezTo>
                    <a:pt x="9342570" y="560231"/>
                    <a:pt x="9405312" y="512382"/>
                    <a:pt x="9484216" y="498670"/>
                  </a:cubicBezTo>
                  <a:cubicBezTo>
                    <a:pt x="9519037" y="492570"/>
                    <a:pt x="9552780" y="473782"/>
                    <a:pt x="9582635" y="458383"/>
                  </a:cubicBezTo>
                  <a:cubicBezTo>
                    <a:pt x="9623691" y="437230"/>
                    <a:pt x="9660185" y="417296"/>
                    <a:pt x="9719672" y="415606"/>
                  </a:cubicBezTo>
                  <a:cubicBezTo>
                    <a:pt x="9779191" y="414100"/>
                    <a:pt x="9830942" y="393877"/>
                    <a:pt x="9871786" y="366146"/>
                  </a:cubicBezTo>
                  <a:cubicBezTo>
                    <a:pt x="9903016" y="345075"/>
                    <a:pt x="9939572" y="338348"/>
                    <a:pt x="9984496" y="336659"/>
                  </a:cubicBezTo>
                  <a:cubicBezTo>
                    <a:pt x="10040644" y="334502"/>
                    <a:pt x="10098167" y="326673"/>
                    <a:pt x="10154710" y="322192"/>
                  </a:cubicBezTo>
                  <a:cubicBezTo>
                    <a:pt x="10166955" y="321200"/>
                    <a:pt x="10182671" y="321602"/>
                    <a:pt x="10190448" y="325024"/>
                  </a:cubicBezTo>
                  <a:cubicBezTo>
                    <a:pt x="10285771" y="367692"/>
                    <a:pt x="10409001" y="350677"/>
                    <a:pt x="10530738" y="335952"/>
                  </a:cubicBezTo>
                  <a:cubicBezTo>
                    <a:pt x="10604508" y="327126"/>
                    <a:pt x="10678399" y="316583"/>
                    <a:pt x="10752159" y="305116"/>
                  </a:cubicBezTo>
                  <a:cubicBezTo>
                    <a:pt x="10777122" y="301364"/>
                    <a:pt x="10803112" y="294635"/>
                    <a:pt x="10824454" y="285926"/>
                  </a:cubicBezTo>
                  <a:cubicBezTo>
                    <a:pt x="10868839" y="267698"/>
                    <a:pt x="10909149" y="246464"/>
                    <a:pt x="10953154" y="228101"/>
                  </a:cubicBezTo>
                  <a:cubicBezTo>
                    <a:pt x="10969624" y="221029"/>
                    <a:pt x="10991732" y="217687"/>
                    <a:pt x="11011616" y="214095"/>
                  </a:cubicBezTo>
                  <a:cubicBezTo>
                    <a:pt x="11046745" y="207572"/>
                    <a:pt x="11086643" y="206411"/>
                    <a:pt x="11116033" y="195420"/>
                  </a:cubicBezTo>
                  <a:cubicBezTo>
                    <a:pt x="11192469" y="166955"/>
                    <a:pt x="11266915" y="160298"/>
                    <a:pt x="11344305" y="166628"/>
                  </a:cubicBezTo>
                  <a:cubicBezTo>
                    <a:pt x="11452659" y="175526"/>
                    <a:pt x="11551628" y="159518"/>
                    <a:pt x="11639052" y="108525"/>
                  </a:cubicBezTo>
                  <a:cubicBezTo>
                    <a:pt x="11678387" y="85542"/>
                    <a:pt x="11720245" y="87878"/>
                    <a:pt x="11757534" y="96529"/>
                  </a:cubicBezTo>
                  <a:cubicBezTo>
                    <a:pt x="11800501" y="106639"/>
                    <a:pt x="11840706" y="105055"/>
                    <a:pt x="11885801" y="86727"/>
                  </a:cubicBezTo>
                  <a:cubicBezTo>
                    <a:pt x="11895786" y="82658"/>
                    <a:pt x="11910606" y="81866"/>
                    <a:pt x="11922876" y="81059"/>
                  </a:cubicBezTo>
                  <a:cubicBezTo>
                    <a:pt x="11992785" y="75805"/>
                    <a:pt x="12063502" y="73646"/>
                    <a:pt x="12115333" y="33586"/>
                  </a:cubicBezTo>
                  <a:cubicBezTo>
                    <a:pt x="12125502" y="25714"/>
                    <a:pt x="12143695" y="20476"/>
                    <a:pt x="12158082" y="140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088221B-C76B-4ADD-99AA-26982E3E7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83182"/>
              <a:ext cx="12192000" cy="1203823"/>
            </a:xfrm>
            <a:custGeom>
              <a:avLst/>
              <a:gdLst>
                <a:gd name="connsiteX0" fmla="*/ 12192000 w 12192000"/>
                <a:gd name="connsiteY0" fmla="*/ 0 h 1203823"/>
                <a:gd name="connsiteX1" fmla="*/ 12192000 w 12192000"/>
                <a:gd name="connsiteY1" fmla="*/ 463428 h 1203823"/>
                <a:gd name="connsiteX2" fmla="*/ 12190878 w 12192000"/>
                <a:gd name="connsiteY2" fmla="*/ 463511 h 1203823"/>
                <a:gd name="connsiteX3" fmla="*/ 12077247 w 12192000"/>
                <a:gd name="connsiteY3" fmla="*/ 476326 h 1203823"/>
                <a:gd name="connsiteX4" fmla="*/ 11984519 w 12192000"/>
                <a:gd name="connsiteY4" fmla="*/ 479926 h 1203823"/>
                <a:gd name="connsiteX5" fmla="*/ 11951602 w 12192000"/>
                <a:gd name="connsiteY5" fmla="*/ 478957 h 1203823"/>
                <a:gd name="connsiteX6" fmla="*/ 11690906 w 12192000"/>
                <a:gd name="connsiteY6" fmla="*/ 471969 h 1203823"/>
                <a:gd name="connsiteX7" fmla="*/ 11413967 w 12192000"/>
                <a:gd name="connsiteY7" fmla="*/ 476171 h 1203823"/>
                <a:gd name="connsiteX8" fmla="*/ 11240741 w 12192000"/>
                <a:gd name="connsiteY8" fmla="*/ 523168 h 1203823"/>
                <a:gd name="connsiteX9" fmla="*/ 11175007 w 12192000"/>
                <a:gd name="connsiteY9" fmla="*/ 532168 h 1203823"/>
                <a:gd name="connsiteX10" fmla="*/ 10873728 w 12192000"/>
                <a:gd name="connsiteY10" fmla="*/ 580252 h 1203823"/>
                <a:gd name="connsiteX11" fmla="*/ 10821308 w 12192000"/>
                <a:gd name="connsiteY11" fmla="*/ 593206 h 1203823"/>
                <a:gd name="connsiteX12" fmla="*/ 10530813 w 12192000"/>
                <a:gd name="connsiteY12" fmla="*/ 612183 h 1203823"/>
                <a:gd name="connsiteX13" fmla="*/ 10426051 w 12192000"/>
                <a:gd name="connsiteY13" fmla="*/ 623353 h 1203823"/>
                <a:gd name="connsiteX14" fmla="*/ 10329158 w 12192000"/>
                <a:gd name="connsiteY14" fmla="*/ 630947 h 1203823"/>
                <a:gd name="connsiteX15" fmla="*/ 10194729 w 12192000"/>
                <a:gd name="connsiteY15" fmla="*/ 648616 h 1203823"/>
                <a:gd name="connsiteX16" fmla="*/ 10055908 w 12192000"/>
                <a:gd name="connsiteY16" fmla="*/ 671255 h 1203823"/>
                <a:gd name="connsiteX17" fmla="*/ 9900553 w 12192000"/>
                <a:gd name="connsiteY17" fmla="*/ 692854 h 1203823"/>
                <a:gd name="connsiteX18" fmla="*/ 9838466 w 12192000"/>
                <a:gd name="connsiteY18" fmla="*/ 696804 h 1203823"/>
                <a:gd name="connsiteX19" fmla="*/ 9672959 w 12192000"/>
                <a:gd name="connsiteY19" fmla="*/ 723815 h 1203823"/>
                <a:gd name="connsiteX20" fmla="*/ 9585068 w 12192000"/>
                <a:gd name="connsiteY20" fmla="*/ 730692 h 1203823"/>
                <a:gd name="connsiteX21" fmla="*/ 9441409 w 12192000"/>
                <a:gd name="connsiteY21" fmla="*/ 750054 h 1203823"/>
                <a:gd name="connsiteX22" fmla="*/ 9394461 w 12192000"/>
                <a:gd name="connsiteY22" fmla="*/ 755430 h 1203823"/>
                <a:gd name="connsiteX23" fmla="*/ 9352592 w 12192000"/>
                <a:gd name="connsiteY23" fmla="*/ 760649 h 1203823"/>
                <a:gd name="connsiteX24" fmla="*/ 9211616 w 12192000"/>
                <a:gd name="connsiteY24" fmla="*/ 796247 h 1203823"/>
                <a:gd name="connsiteX25" fmla="*/ 9084669 w 12192000"/>
                <a:gd name="connsiteY25" fmla="*/ 815302 h 1203823"/>
                <a:gd name="connsiteX26" fmla="*/ 8863668 w 12192000"/>
                <a:gd name="connsiteY26" fmla="*/ 859297 h 1203823"/>
                <a:gd name="connsiteX27" fmla="*/ 8813798 w 12192000"/>
                <a:gd name="connsiteY27" fmla="*/ 862069 h 1203823"/>
                <a:gd name="connsiteX28" fmla="*/ 8659353 w 12192000"/>
                <a:gd name="connsiteY28" fmla="*/ 882405 h 1203823"/>
                <a:gd name="connsiteX29" fmla="*/ 8571354 w 12192000"/>
                <a:gd name="connsiteY29" fmla="*/ 893639 h 1203823"/>
                <a:gd name="connsiteX30" fmla="*/ 8464108 w 12192000"/>
                <a:gd name="connsiteY30" fmla="*/ 918003 h 1203823"/>
                <a:gd name="connsiteX31" fmla="*/ 8278326 w 12192000"/>
                <a:gd name="connsiteY31" fmla="*/ 963768 h 1203823"/>
                <a:gd name="connsiteX32" fmla="*/ 8229130 w 12192000"/>
                <a:gd name="connsiteY32" fmla="*/ 973809 h 1203823"/>
                <a:gd name="connsiteX33" fmla="*/ 8139753 w 12192000"/>
                <a:gd name="connsiteY33" fmla="*/ 995814 h 1203823"/>
                <a:gd name="connsiteX34" fmla="*/ 8123573 w 12192000"/>
                <a:gd name="connsiteY34" fmla="*/ 999822 h 1203823"/>
                <a:gd name="connsiteX35" fmla="*/ 7988700 w 12192000"/>
                <a:gd name="connsiteY35" fmla="*/ 1042478 h 1203823"/>
                <a:gd name="connsiteX36" fmla="*/ 7917216 w 12192000"/>
                <a:gd name="connsiteY36" fmla="*/ 1054564 h 1203823"/>
                <a:gd name="connsiteX37" fmla="*/ 7710917 w 12192000"/>
                <a:gd name="connsiteY37" fmla="*/ 1084189 h 1203823"/>
                <a:gd name="connsiteX38" fmla="*/ 7622961 w 12192000"/>
                <a:gd name="connsiteY38" fmla="*/ 1093150 h 1203823"/>
                <a:gd name="connsiteX39" fmla="*/ 7410784 w 12192000"/>
                <a:gd name="connsiteY39" fmla="*/ 1109639 h 1203823"/>
                <a:gd name="connsiteX40" fmla="*/ 7277756 w 12192000"/>
                <a:gd name="connsiteY40" fmla="*/ 1121821 h 1203823"/>
                <a:gd name="connsiteX41" fmla="*/ 7124542 w 12192000"/>
                <a:gd name="connsiteY41" fmla="*/ 1132917 h 1203823"/>
                <a:gd name="connsiteX42" fmla="*/ 6949754 w 12192000"/>
                <a:gd name="connsiteY42" fmla="*/ 1151057 h 1203823"/>
                <a:gd name="connsiteX43" fmla="*/ 6630251 w 12192000"/>
                <a:gd name="connsiteY43" fmla="*/ 1176062 h 1203823"/>
                <a:gd name="connsiteX44" fmla="*/ 6320635 w 12192000"/>
                <a:gd name="connsiteY44" fmla="*/ 1198900 h 1203823"/>
                <a:gd name="connsiteX45" fmla="*/ 6192345 w 12192000"/>
                <a:gd name="connsiteY45" fmla="*/ 1198322 h 1203823"/>
                <a:gd name="connsiteX46" fmla="*/ 5966564 w 12192000"/>
                <a:gd name="connsiteY46" fmla="*/ 1203722 h 1203823"/>
                <a:gd name="connsiteX47" fmla="*/ 5867229 w 12192000"/>
                <a:gd name="connsiteY47" fmla="*/ 1201846 h 1203823"/>
                <a:gd name="connsiteX48" fmla="*/ 5630174 w 12192000"/>
                <a:gd name="connsiteY48" fmla="*/ 1202247 h 1203823"/>
                <a:gd name="connsiteX49" fmla="*/ 5348950 w 12192000"/>
                <a:gd name="connsiteY49" fmla="*/ 1191767 h 1203823"/>
                <a:gd name="connsiteX50" fmla="*/ 5241230 w 12192000"/>
                <a:gd name="connsiteY50" fmla="*/ 1192407 h 1203823"/>
                <a:gd name="connsiteX51" fmla="*/ 4971135 w 12192000"/>
                <a:gd name="connsiteY51" fmla="*/ 1193558 h 1203823"/>
                <a:gd name="connsiteX52" fmla="*/ 4869418 w 12192000"/>
                <a:gd name="connsiteY52" fmla="*/ 1200518 h 1203823"/>
                <a:gd name="connsiteX53" fmla="*/ 4753276 w 12192000"/>
                <a:gd name="connsiteY53" fmla="*/ 1200849 h 1203823"/>
                <a:gd name="connsiteX54" fmla="*/ 4611885 w 12192000"/>
                <a:gd name="connsiteY54" fmla="*/ 1192700 h 1203823"/>
                <a:gd name="connsiteX55" fmla="*/ 4376827 w 12192000"/>
                <a:gd name="connsiteY55" fmla="*/ 1184130 h 1203823"/>
                <a:gd name="connsiteX56" fmla="*/ 4285473 w 12192000"/>
                <a:gd name="connsiteY56" fmla="*/ 1187157 h 1203823"/>
                <a:gd name="connsiteX57" fmla="*/ 3866545 w 12192000"/>
                <a:gd name="connsiteY57" fmla="*/ 1181595 h 1203823"/>
                <a:gd name="connsiteX58" fmla="*/ 3651344 w 12192000"/>
                <a:gd name="connsiteY58" fmla="*/ 1174347 h 1203823"/>
                <a:gd name="connsiteX59" fmla="*/ 3518455 w 12192000"/>
                <a:gd name="connsiteY59" fmla="*/ 1177257 h 1203823"/>
                <a:gd name="connsiteX60" fmla="*/ 3400820 w 12192000"/>
                <a:gd name="connsiteY60" fmla="*/ 1169684 h 1203823"/>
                <a:gd name="connsiteX61" fmla="*/ 3037156 w 12192000"/>
                <a:gd name="connsiteY61" fmla="*/ 1153216 h 1203823"/>
                <a:gd name="connsiteX62" fmla="*/ 2866262 w 12192000"/>
                <a:gd name="connsiteY62" fmla="*/ 1132282 h 1203823"/>
                <a:gd name="connsiteX63" fmla="*/ 2582175 w 12192000"/>
                <a:gd name="connsiteY63" fmla="*/ 1088978 h 1203823"/>
                <a:gd name="connsiteX64" fmla="*/ 2395408 w 12192000"/>
                <a:gd name="connsiteY64" fmla="*/ 1035944 h 1203823"/>
                <a:gd name="connsiteX65" fmla="*/ 2294753 w 12192000"/>
                <a:gd name="connsiteY65" fmla="*/ 1014617 h 1203823"/>
                <a:gd name="connsiteX66" fmla="*/ 2122946 w 12192000"/>
                <a:gd name="connsiteY66" fmla="*/ 984750 h 1203823"/>
                <a:gd name="connsiteX67" fmla="*/ 1905506 w 12192000"/>
                <a:gd name="connsiteY67" fmla="*/ 941379 h 1203823"/>
                <a:gd name="connsiteX68" fmla="*/ 1671047 w 12192000"/>
                <a:gd name="connsiteY68" fmla="*/ 924227 h 1203823"/>
                <a:gd name="connsiteX69" fmla="*/ 1543858 w 12192000"/>
                <a:gd name="connsiteY69" fmla="*/ 898189 h 1203823"/>
                <a:gd name="connsiteX70" fmla="*/ 1419786 w 12192000"/>
                <a:gd name="connsiteY70" fmla="*/ 868499 h 1203823"/>
                <a:gd name="connsiteX71" fmla="*/ 1355118 w 12192000"/>
                <a:gd name="connsiteY71" fmla="*/ 849213 h 1203823"/>
                <a:gd name="connsiteX72" fmla="*/ 1223715 w 12192000"/>
                <a:gd name="connsiteY72" fmla="*/ 821701 h 1203823"/>
                <a:gd name="connsiteX73" fmla="*/ 1094195 w 12192000"/>
                <a:gd name="connsiteY73" fmla="*/ 804871 h 1203823"/>
                <a:gd name="connsiteX74" fmla="*/ 1001117 w 12192000"/>
                <a:gd name="connsiteY74" fmla="*/ 783029 h 1203823"/>
                <a:gd name="connsiteX75" fmla="*/ 879550 w 12192000"/>
                <a:gd name="connsiteY75" fmla="*/ 747883 h 1203823"/>
                <a:gd name="connsiteX76" fmla="*/ 711166 w 12192000"/>
                <a:gd name="connsiteY76" fmla="*/ 719038 h 1203823"/>
                <a:gd name="connsiteX77" fmla="*/ 557943 w 12192000"/>
                <a:gd name="connsiteY77" fmla="*/ 707100 h 1203823"/>
                <a:gd name="connsiteX78" fmla="*/ 480350 w 12192000"/>
                <a:gd name="connsiteY78" fmla="*/ 668701 h 1203823"/>
                <a:gd name="connsiteX79" fmla="*/ 296226 w 12192000"/>
                <a:gd name="connsiteY79" fmla="*/ 603582 h 1203823"/>
                <a:gd name="connsiteX80" fmla="*/ 72691 w 12192000"/>
                <a:gd name="connsiteY80" fmla="*/ 560891 h 1203823"/>
                <a:gd name="connsiteX81" fmla="*/ 0 w 12192000"/>
                <a:gd name="connsiteY81" fmla="*/ 543485 h 1203823"/>
                <a:gd name="connsiteX82" fmla="*/ 0 w 12192000"/>
                <a:gd name="connsiteY82" fmla="*/ 384356 h 1203823"/>
                <a:gd name="connsiteX83" fmla="*/ 51786 w 12192000"/>
                <a:gd name="connsiteY83" fmla="*/ 393936 h 1203823"/>
                <a:gd name="connsiteX84" fmla="*/ 205563 w 12192000"/>
                <a:gd name="connsiteY84" fmla="*/ 414858 h 1203823"/>
                <a:gd name="connsiteX85" fmla="*/ 354393 w 12192000"/>
                <a:gd name="connsiteY85" fmla="*/ 426666 h 1203823"/>
                <a:gd name="connsiteX86" fmla="*/ 448284 w 12192000"/>
                <a:gd name="connsiteY86" fmla="*/ 436307 h 1203823"/>
                <a:gd name="connsiteX87" fmla="*/ 611520 w 12192000"/>
                <a:gd name="connsiteY87" fmla="*/ 434165 h 1203823"/>
                <a:gd name="connsiteX88" fmla="*/ 746078 w 12192000"/>
                <a:gd name="connsiteY88" fmla="*/ 422520 h 1203823"/>
                <a:gd name="connsiteX89" fmla="*/ 902726 w 12192000"/>
                <a:gd name="connsiteY89" fmla="*/ 409988 h 1203823"/>
                <a:gd name="connsiteX90" fmla="*/ 1113856 w 12192000"/>
                <a:gd name="connsiteY90" fmla="*/ 414229 h 1203823"/>
                <a:gd name="connsiteX91" fmla="*/ 1333451 w 12192000"/>
                <a:gd name="connsiteY91" fmla="*/ 459937 h 1203823"/>
                <a:gd name="connsiteX92" fmla="*/ 1408611 w 12192000"/>
                <a:gd name="connsiteY92" fmla="*/ 458277 h 1203823"/>
                <a:gd name="connsiteX93" fmla="*/ 1630193 w 12192000"/>
                <a:gd name="connsiteY93" fmla="*/ 403060 h 1203823"/>
                <a:gd name="connsiteX94" fmla="*/ 1956291 w 12192000"/>
                <a:gd name="connsiteY94" fmla="*/ 332366 h 1203823"/>
                <a:gd name="connsiteX95" fmla="*/ 2042816 w 12192000"/>
                <a:gd name="connsiteY95" fmla="*/ 344001 h 1203823"/>
                <a:gd name="connsiteX96" fmla="*/ 2183422 w 12192000"/>
                <a:gd name="connsiteY96" fmla="*/ 369633 h 1203823"/>
                <a:gd name="connsiteX97" fmla="*/ 2269568 w 12192000"/>
                <a:gd name="connsiteY97" fmla="*/ 439858 h 1203823"/>
                <a:gd name="connsiteX98" fmla="*/ 2331131 w 12192000"/>
                <a:gd name="connsiteY98" fmla="*/ 524162 h 1203823"/>
                <a:gd name="connsiteX99" fmla="*/ 2385114 w 12192000"/>
                <a:gd name="connsiteY99" fmla="*/ 555356 h 1203823"/>
                <a:gd name="connsiteX100" fmla="*/ 2444035 w 12192000"/>
                <a:gd name="connsiteY100" fmla="*/ 572629 h 1203823"/>
                <a:gd name="connsiteX101" fmla="*/ 2525981 w 12192000"/>
                <a:gd name="connsiteY101" fmla="*/ 603233 h 1203823"/>
                <a:gd name="connsiteX102" fmla="*/ 2603912 w 12192000"/>
                <a:gd name="connsiteY102" fmla="*/ 684824 h 1203823"/>
                <a:gd name="connsiteX103" fmla="*/ 2678830 w 12192000"/>
                <a:gd name="connsiteY103" fmla="*/ 706989 h 1203823"/>
                <a:gd name="connsiteX104" fmla="*/ 2738096 w 12192000"/>
                <a:gd name="connsiteY104" fmla="*/ 711375 h 1203823"/>
                <a:gd name="connsiteX105" fmla="*/ 2983808 w 12192000"/>
                <a:gd name="connsiteY105" fmla="*/ 728242 h 1203823"/>
                <a:gd name="connsiteX106" fmla="*/ 3013999 w 12192000"/>
                <a:gd name="connsiteY106" fmla="*/ 725445 h 1203823"/>
                <a:gd name="connsiteX107" fmla="*/ 3364421 w 12192000"/>
                <a:gd name="connsiteY107" fmla="*/ 720577 h 1203823"/>
                <a:gd name="connsiteX108" fmla="*/ 3460524 w 12192000"/>
                <a:gd name="connsiteY108" fmla="*/ 717627 h 1203823"/>
                <a:gd name="connsiteX109" fmla="*/ 3710984 w 12192000"/>
                <a:gd name="connsiteY109" fmla="*/ 714181 h 1203823"/>
                <a:gd name="connsiteX110" fmla="*/ 3850962 w 12192000"/>
                <a:gd name="connsiteY110" fmla="*/ 778801 h 1203823"/>
                <a:gd name="connsiteX111" fmla="*/ 3946288 w 12192000"/>
                <a:gd name="connsiteY111" fmla="*/ 816371 h 1203823"/>
                <a:gd name="connsiteX112" fmla="*/ 4065134 w 12192000"/>
                <a:gd name="connsiteY112" fmla="*/ 832458 h 1203823"/>
                <a:gd name="connsiteX113" fmla="*/ 4132175 w 12192000"/>
                <a:gd name="connsiteY113" fmla="*/ 835166 h 1203823"/>
                <a:gd name="connsiteX114" fmla="*/ 4305860 w 12192000"/>
                <a:gd name="connsiteY114" fmla="*/ 804155 h 1203823"/>
                <a:gd name="connsiteX115" fmla="*/ 4382133 w 12192000"/>
                <a:gd name="connsiteY115" fmla="*/ 769480 h 1203823"/>
                <a:gd name="connsiteX116" fmla="*/ 4453290 w 12192000"/>
                <a:gd name="connsiteY116" fmla="*/ 752531 h 1203823"/>
                <a:gd name="connsiteX117" fmla="*/ 4657973 w 12192000"/>
                <a:gd name="connsiteY117" fmla="*/ 795834 h 1203823"/>
                <a:gd name="connsiteX118" fmla="*/ 4682401 w 12192000"/>
                <a:gd name="connsiteY118" fmla="*/ 813875 h 1203823"/>
                <a:gd name="connsiteX119" fmla="*/ 4771816 w 12192000"/>
                <a:gd name="connsiteY119" fmla="*/ 907045 h 1203823"/>
                <a:gd name="connsiteX120" fmla="*/ 4827522 w 12192000"/>
                <a:gd name="connsiteY120" fmla="*/ 929875 h 1203823"/>
                <a:gd name="connsiteX121" fmla="*/ 4849943 w 12192000"/>
                <a:gd name="connsiteY121" fmla="*/ 933850 h 1203823"/>
                <a:gd name="connsiteX122" fmla="*/ 5009628 w 12192000"/>
                <a:gd name="connsiteY122" fmla="*/ 957895 h 1203823"/>
                <a:gd name="connsiteX123" fmla="*/ 5158713 w 12192000"/>
                <a:gd name="connsiteY123" fmla="*/ 963814 h 1203823"/>
                <a:gd name="connsiteX124" fmla="*/ 5376429 w 12192000"/>
                <a:gd name="connsiteY124" fmla="*/ 963150 h 1203823"/>
                <a:gd name="connsiteX125" fmla="*/ 5475789 w 12192000"/>
                <a:gd name="connsiteY125" fmla="*/ 980508 h 1203823"/>
                <a:gd name="connsiteX126" fmla="*/ 5653403 w 12192000"/>
                <a:gd name="connsiteY126" fmla="*/ 987267 h 1203823"/>
                <a:gd name="connsiteX127" fmla="*/ 5726343 w 12192000"/>
                <a:gd name="connsiteY127" fmla="*/ 985356 h 1203823"/>
                <a:gd name="connsiteX128" fmla="*/ 5790565 w 12192000"/>
                <a:gd name="connsiteY128" fmla="*/ 991299 h 1203823"/>
                <a:gd name="connsiteX129" fmla="*/ 5860261 w 12192000"/>
                <a:gd name="connsiteY129" fmla="*/ 1004957 h 1203823"/>
                <a:gd name="connsiteX130" fmla="*/ 6042103 w 12192000"/>
                <a:gd name="connsiteY130" fmla="*/ 1036225 h 1203823"/>
                <a:gd name="connsiteX131" fmla="*/ 6302000 w 12192000"/>
                <a:gd name="connsiteY131" fmla="*/ 989138 h 1203823"/>
                <a:gd name="connsiteX132" fmla="*/ 6452027 w 12192000"/>
                <a:gd name="connsiteY132" fmla="*/ 968488 h 1203823"/>
                <a:gd name="connsiteX133" fmla="*/ 6589207 w 12192000"/>
                <a:gd name="connsiteY133" fmla="*/ 939473 h 1203823"/>
                <a:gd name="connsiteX134" fmla="*/ 6631071 w 12192000"/>
                <a:gd name="connsiteY134" fmla="*/ 911221 h 1203823"/>
                <a:gd name="connsiteX135" fmla="*/ 6828276 w 12192000"/>
                <a:gd name="connsiteY135" fmla="*/ 942940 h 1203823"/>
                <a:gd name="connsiteX136" fmla="*/ 6900805 w 12192000"/>
                <a:gd name="connsiteY136" fmla="*/ 984139 h 1203823"/>
                <a:gd name="connsiteX137" fmla="*/ 7034669 w 12192000"/>
                <a:gd name="connsiteY137" fmla="*/ 1018664 h 1203823"/>
                <a:gd name="connsiteX138" fmla="*/ 7281069 w 12192000"/>
                <a:gd name="connsiteY138" fmla="*/ 966326 h 1203823"/>
                <a:gd name="connsiteX139" fmla="*/ 7412782 w 12192000"/>
                <a:gd name="connsiteY139" fmla="*/ 909205 h 1203823"/>
                <a:gd name="connsiteX140" fmla="*/ 7500329 w 12192000"/>
                <a:gd name="connsiteY140" fmla="*/ 894825 h 1203823"/>
                <a:gd name="connsiteX141" fmla="*/ 7662326 w 12192000"/>
                <a:gd name="connsiteY141" fmla="*/ 927415 h 1203823"/>
                <a:gd name="connsiteX142" fmla="*/ 7725336 w 12192000"/>
                <a:gd name="connsiteY142" fmla="*/ 924843 h 1203823"/>
                <a:gd name="connsiteX143" fmla="*/ 7833282 w 12192000"/>
                <a:gd name="connsiteY143" fmla="*/ 913030 h 1203823"/>
                <a:gd name="connsiteX144" fmla="*/ 7928607 w 12192000"/>
                <a:gd name="connsiteY144" fmla="*/ 881682 h 1203823"/>
                <a:gd name="connsiteX145" fmla="*/ 8146599 w 12192000"/>
                <a:gd name="connsiteY145" fmla="*/ 762967 h 1203823"/>
                <a:gd name="connsiteX146" fmla="*/ 8183580 w 12192000"/>
                <a:gd name="connsiteY146" fmla="*/ 749004 h 1203823"/>
                <a:gd name="connsiteX147" fmla="*/ 8250226 w 12192000"/>
                <a:gd name="connsiteY147" fmla="*/ 733642 h 1203823"/>
                <a:gd name="connsiteX148" fmla="*/ 8505932 w 12192000"/>
                <a:gd name="connsiteY148" fmla="*/ 626541 h 1203823"/>
                <a:gd name="connsiteX149" fmla="*/ 8564196 w 12192000"/>
                <a:gd name="connsiteY149" fmla="*/ 618795 h 1203823"/>
                <a:gd name="connsiteX150" fmla="*/ 8660707 w 12192000"/>
                <a:gd name="connsiteY150" fmla="*/ 611068 h 1203823"/>
                <a:gd name="connsiteX151" fmla="*/ 8762258 w 12192000"/>
                <a:gd name="connsiteY151" fmla="*/ 585060 h 1203823"/>
                <a:gd name="connsiteX152" fmla="*/ 8836441 w 12192000"/>
                <a:gd name="connsiteY152" fmla="*/ 566357 h 1203823"/>
                <a:gd name="connsiteX153" fmla="*/ 9050731 w 12192000"/>
                <a:gd name="connsiteY153" fmla="*/ 559574 h 1203823"/>
                <a:gd name="connsiteX154" fmla="*/ 9229629 w 12192000"/>
                <a:gd name="connsiteY154" fmla="*/ 557463 h 1203823"/>
                <a:gd name="connsiteX155" fmla="*/ 9253453 w 12192000"/>
                <a:gd name="connsiteY155" fmla="*/ 550855 h 1203823"/>
                <a:gd name="connsiteX156" fmla="*/ 9484216 w 12192000"/>
                <a:gd name="connsiteY156" fmla="*/ 498670 h 1203823"/>
                <a:gd name="connsiteX157" fmla="*/ 9582635 w 12192000"/>
                <a:gd name="connsiteY157" fmla="*/ 458383 h 1203823"/>
                <a:gd name="connsiteX158" fmla="*/ 9719672 w 12192000"/>
                <a:gd name="connsiteY158" fmla="*/ 415606 h 1203823"/>
                <a:gd name="connsiteX159" fmla="*/ 9871786 w 12192000"/>
                <a:gd name="connsiteY159" fmla="*/ 366146 h 1203823"/>
                <a:gd name="connsiteX160" fmla="*/ 9984496 w 12192000"/>
                <a:gd name="connsiteY160" fmla="*/ 336659 h 1203823"/>
                <a:gd name="connsiteX161" fmla="*/ 10154710 w 12192000"/>
                <a:gd name="connsiteY161" fmla="*/ 322192 h 1203823"/>
                <a:gd name="connsiteX162" fmla="*/ 10190448 w 12192000"/>
                <a:gd name="connsiteY162" fmla="*/ 325024 h 1203823"/>
                <a:gd name="connsiteX163" fmla="*/ 10530738 w 12192000"/>
                <a:gd name="connsiteY163" fmla="*/ 335952 h 1203823"/>
                <a:gd name="connsiteX164" fmla="*/ 10752159 w 12192000"/>
                <a:gd name="connsiteY164" fmla="*/ 305116 h 1203823"/>
                <a:gd name="connsiteX165" fmla="*/ 10824454 w 12192000"/>
                <a:gd name="connsiteY165" fmla="*/ 285926 h 1203823"/>
                <a:gd name="connsiteX166" fmla="*/ 10953154 w 12192000"/>
                <a:gd name="connsiteY166" fmla="*/ 228101 h 1203823"/>
                <a:gd name="connsiteX167" fmla="*/ 11011616 w 12192000"/>
                <a:gd name="connsiteY167" fmla="*/ 214095 h 1203823"/>
                <a:gd name="connsiteX168" fmla="*/ 11116033 w 12192000"/>
                <a:gd name="connsiteY168" fmla="*/ 195420 h 1203823"/>
                <a:gd name="connsiteX169" fmla="*/ 11344305 w 12192000"/>
                <a:gd name="connsiteY169" fmla="*/ 166628 h 1203823"/>
                <a:gd name="connsiteX170" fmla="*/ 11639052 w 12192000"/>
                <a:gd name="connsiteY170" fmla="*/ 108525 h 1203823"/>
                <a:gd name="connsiteX171" fmla="*/ 11757534 w 12192000"/>
                <a:gd name="connsiteY171" fmla="*/ 96529 h 1203823"/>
                <a:gd name="connsiteX172" fmla="*/ 11885801 w 12192000"/>
                <a:gd name="connsiteY172" fmla="*/ 86727 h 1203823"/>
                <a:gd name="connsiteX173" fmla="*/ 11922876 w 12192000"/>
                <a:gd name="connsiteY173" fmla="*/ 81059 h 1203823"/>
                <a:gd name="connsiteX174" fmla="*/ 12115333 w 12192000"/>
                <a:gd name="connsiteY174" fmla="*/ 33586 h 1203823"/>
                <a:gd name="connsiteX175" fmla="*/ 12158082 w 12192000"/>
                <a:gd name="connsiteY175" fmla="*/ 14080 h 120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192000" h="1203823">
                  <a:moveTo>
                    <a:pt x="12192000" y="0"/>
                  </a:moveTo>
                  <a:lnTo>
                    <a:pt x="12192000" y="463428"/>
                  </a:lnTo>
                  <a:lnTo>
                    <a:pt x="12190878" y="463511"/>
                  </a:lnTo>
                  <a:cubicBezTo>
                    <a:pt x="12153135" y="467009"/>
                    <a:pt x="12115044" y="473199"/>
                    <a:pt x="12077247" y="476326"/>
                  </a:cubicBezTo>
                  <a:cubicBezTo>
                    <a:pt x="12046309" y="479039"/>
                    <a:pt x="12015361" y="479113"/>
                    <a:pt x="11984519" y="479926"/>
                  </a:cubicBezTo>
                  <a:cubicBezTo>
                    <a:pt x="11973267" y="480209"/>
                    <a:pt x="11961487" y="476791"/>
                    <a:pt x="11951602" y="478957"/>
                  </a:cubicBezTo>
                  <a:cubicBezTo>
                    <a:pt x="11853499" y="501073"/>
                    <a:pt x="11777038" y="475729"/>
                    <a:pt x="11690906" y="471969"/>
                  </a:cubicBezTo>
                  <a:cubicBezTo>
                    <a:pt x="11600360" y="467893"/>
                    <a:pt x="11511402" y="454529"/>
                    <a:pt x="11413967" y="476171"/>
                  </a:cubicBezTo>
                  <a:cubicBezTo>
                    <a:pt x="11355012" y="489303"/>
                    <a:pt x="11299075" y="508236"/>
                    <a:pt x="11240741" y="523168"/>
                  </a:cubicBezTo>
                  <a:cubicBezTo>
                    <a:pt x="11219996" y="528394"/>
                    <a:pt x="11196386" y="531384"/>
                    <a:pt x="11175007" y="532168"/>
                  </a:cubicBezTo>
                  <a:cubicBezTo>
                    <a:pt x="11071821" y="536505"/>
                    <a:pt x="10971305" y="549335"/>
                    <a:pt x="10873728" y="580252"/>
                  </a:cubicBezTo>
                  <a:cubicBezTo>
                    <a:pt x="10856994" y="585472"/>
                    <a:pt x="10839158" y="590659"/>
                    <a:pt x="10821308" y="593206"/>
                  </a:cubicBezTo>
                  <a:cubicBezTo>
                    <a:pt x="10723502" y="607161"/>
                    <a:pt x="10626926" y="616975"/>
                    <a:pt x="10530813" y="612183"/>
                  </a:cubicBezTo>
                  <a:cubicBezTo>
                    <a:pt x="10498529" y="610558"/>
                    <a:pt x="10460887" y="619894"/>
                    <a:pt x="10426051" y="623353"/>
                  </a:cubicBezTo>
                  <a:cubicBezTo>
                    <a:pt x="10393742" y="626643"/>
                    <a:pt x="10360822" y="630773"/>
                    <a:pt x="10329158" y="630947"/>
                  </a:cubicBezTo>
                  <a:cubicBezTo>
                    <a:pt x="10282926" y="631124"/>
                    <a:pt x="10240700" y="636394"/>
                    <a:pt x="10194729" y="648616"/>
                  </a:cubicBezTo>
                  <a:cubicBezTo>
                    <a:pt x="10150849" y="660164"/>
                    <a:pt x="10102289" y="664450"/>
                    <a:pt x="10055908" y="671255"/>
                  </a:cubicBezTo>
                  <a:cubicBezTo>
                    <a:pt x="10004176" y="678825"/>
                    <a:pt x="9952444" y="686394"/>
                    <a:pt x="9900553" y="692854"/>
                  </a:cubicBezTo>
                  <a:cubicBezTo>
                    <a:pt x="9879795" y="695439"/>
                    <a:pt x="9855182" y="691398"/>
                    <a:pt x="9838466" y="696804"/>
                  </a:cubicBezTo>
                  <a:cubicBezTo>
                    <a:pt x="9784565" y="714689"/>
                    <a:pt x="9727519" y="710556"/>
                    <a:pt x="9672959" y="723815"/>
                  </a:cubicBezTo>
                  <a:cubicBezTo>
                    <a:pt x="9646222" y="730463"/>
                    <a:pt x="9614442" y="727256"/>
                    <a:pt x="9585068" y="730692"/>
                  </a:cubicBezTo>
                  <a:cubicBezTo>
                    <a:pt x="9537049" y="736221"/>
                    <a:pt x="9489296" y="743601"/>
                    <a:pt x="9441409" y="750054"/>
                  </a:cubicBezTo>
                  <a:cubicBezTo>
                    <a:pt x="9425676" y="752111"/>
                    <a:pt x="9410220" y="753560"/>
                    <a:pt x="9394461" y="755430"/>
                  </a:cubicBezTo>
                  <a:cubicBezTo>
                    <a:pt x="9380486" y="757048"/>
                    <a:pt x="9365613" y="757471"/>
                    <a:pt x="9352592" y="760649"/>
                  </a:cubicBezTo>
                  <a:cubicBezTo>
                    <a:pt x="9305417" y="772101"/>
                    <a:pt x="9259381" y="786411"/>
                    <a:pt x="9211616" y="796247"/>
                  </a:cubicBezTo>
                  <a:cubicBezTo>
                    <a:pt x="9170222" y="804795"/>
                    <a:pt x="9126525" y="807444"/>
                    <a:pt x="9084669" y="815302"/>
                  </a:cubicBezTo>
                  <a:cubicBezTo>
                    <a:pt x="9010870" y="829041"/>
                    <a:pt x="8937414" y="845187"/>
                    <a:pt x="8863668" y="859297"/>
                  </a:cubicBezTo>
                  <a:cubicBezTo>
                    <a:pt x="8847708" y="862330"/>
                    <a:pt x="8830274" y="860095"/>
                    <a:pt x="8813798" y="862069"/>
                  </a:cubicBezTo>
                  <a:cubicBezTo>
                    <a:pt x="8762264" y="868478"/>
                    <a:pt x="8710835" y="875625"/>
                    <a:pt x="8659353" y="882405"/>
                  </a:cubicBezTo>
                  <a:cubicBezTo>
                    <a:pt x="8630057" y="886395"/>
                    <a:pt x="8600507" y="891178"/>
                    <a:pt x="8571354" y="893639"/>
                  </a:cubicBezTo>
                  <a:cubicBezTo>
                    <a:pt x="8532845" y="896867"/>
                    <a:pt x="8497745" y="898475"/>
                    <a:pt x="8464108" y="918003"/>
                  </a:cubicBezTo>
                  <a:cubicBezTo>
                    <a:pt x="8412329" y="948238"/>
                    <a:pt x="8341124" y="949522"/>
                    <a:pt x="8278326" y="963768"/>
                  </a:cubicBezTo>
                  <a:cubicBezTo>
                    <a:pt x="8262088" y="967407"/>
                    <a:pt x="8245337" y="969986"/>
                    <a:pt x="8229130" y="973809"/>
                  </a:cubicBezTo>
                  <a:cubicBezTo>
                    <a:pt x="8199181" y="980914"/>
                    <a:pt x="8169649" y="988337"/>
                    <a:pt x="8139753" y="995814"/>
                  </a:cubicBezTo>
                  <a:cubicBezTo>
                    <a:pt x="8134480" y="997131"/>
                    <a:pt x="8128440" y="998184"/>
                    <a:pt x="8123573" y="999822"/>
                  </a:cubicBezTo>
                  <a:cubicBezTo>
                    <a:pt x="8078630" y="1014163"/>
                    <a:pt x="8034567" y="1029513"/>
                    <a:pt x="7988700" y="1042478"/>
                  </a:cubicBezTo>
                  <a:cubicBezTo>
                    <a:pt x="7966304" y="1048883"/>
                    <a:pt x="7941012" y="1052870"/>
                    <a:pt x="7917216" y="1054564"/>
                  </a:cubicBezTo>
                  <a:cubicBezTo>
                    <a:pt x="7847638" y="1059583"/>
                    <a:pt x="7779166" y="1067275"/>
                    <a:pt x="7710917" y="1084189"/>
                  </a:cubicBezTo>
                  <a:cubicBezTo>
                    <a:pt x="7683829" y="1090884"/>
                    <a:pt x="7652467" y="1090639"/>
                    <a:pt x="7622961" y="1093150"/>
                  </a:cubicBezTo>
                  <a:cubicBezTo>
                    <a:pt x="7552363" y="1098691"/>
                    <a:pt x="7481712" y="1103860"/>
                    <a:pt x="7410784" y="1109639"/>
                  </a:cubicBezTo>
                  <a:cubicBezTo>
                    <a:pt x="7366507" y="1113312"/>
                    <a:pt x="7322032" y="1118146"/>
                    <a:pt x="7277756" y="1121821"/>
                  </a:cubicBezTo>
                  <a:cubicBezTo>
                    <a:pt x="7226620" y="1125905"/>
                    <a:pt x="7175603" y="1128276"/>
                    <a:pt x="7124542" y="1132917"/>
                  </a:cubicBezTo>
                  <a:cubicBezTo>
                    <a:pt x="7066295" y="1138206"/>
                    <a:pt x="7008030" y="1145954"/>
                    <a:pt x="6949754" y="1151057"/>
                  </a:cubicBezTo>
                  <a:cubicBezTo>
                    <a:pt x="6843219" y="1160027"/>
                    <a:pt x="6736885" y="1167834"/>
                    <a:pt x="6630251" y="1176062"/>
                  </a:cubicBezTo>
                  <a:cubicBezTo>
                    <a:pt x="6526851" y="1184017"/>
                    <a:pt x="6423558" y="1192712"/>
                    <a:pt x="6320635" y="1198900"/>
                  </a:cubicBezTo>
                  <a:cubicBezTo>
                    <a:pt x="6277299" y="1201495"/>
                    <a:pt x="6235234" y="1197678"/>
                    <a:pt x="6192345" y="1198322"/>
                  </a:cubicBezTo>
                  <a:cubicBezTo>
                    <a:pt x="6117133" y="1199611"/>
                    <a:pt x="6041420" y="1202484"/>
                    <a:pt x="5966564" y="1203722"/>
                  </a:cubicBezTo>
                  <a:cubicBezTo>
                    <a:pt x="5933146" y="1204337"/>
                    <a:pt x="5900756" y="1201973"/>
                    <a:pt x="5867229" y="1201846"/>
                  </a:cubicBezTo>
                  <a:cubicBezTo>
                    <a:pt x="5788182" y="1201795"/>
                    <a:pt x="5708356" y="1203932"/>
                    <a:pt x="5630174" y="1202247"/>
                  </a:cubicBezTo>
                  <a:cubicBezTo>
                    <a:pt x="5535910" y="1200212"/>
                    <a:pt x="5442985" y="1194778"/>
                    <a:pt x="5348950" y="1191767"/>
                  </a:cubicBezTo>
                  <a:cubicBezTo>
                    <a:pt x="5313812" y="1190550"/>
                    <a:pt x="5277253" y="1192178"/>
                    <a:pt x="5241230" y="1192407"/>
                  </a:cubicBezTo>
                  <a:cubicBezTo>
                    <a:pt x="5151317" y="1192774"/>
                    <a:pt x="5061658" y="1192348"/>
                    <a:pt x="4971135" y="1193558"/>
                  </a:cubicBezTo>
                  <a:cubicBezTo>
                    <a:pt x="4937687" y="1193987"/>
                    <a:pt x="4903115" y="1199298"/>
                    <a:pt x="4869418" y="1200518"/>
                  </a:cubicBezTo>
                  <a:cubicBezTo>
                    <a:pt x="4830285" y="1201946"/>
                    <a:pt x="4791350" y="1202214"/>
                    <a:pt x="4753276" y="1200849"/>
                  </a:cubicBezTo>
                  <a:cubicBezTo>
                    <a:pt x="4705684" y="1199143"/>
                    <a:pt x="4659174" y="1194828"/>
                    <a:pt x="4611885" y="1192700"/>
                  </a:cubicBezTo>
                  <a:cubicBezTo>
                    <a:pt x="4533821" y="1189297"/>
                    <a:pt x="4455422" y="1186134"/>
                    <a:pt x="4376827" y="1184130"/>
                  </a:cubicBezTo>
                  <a:cubicBezTo>
                    <a:pt x="4347228" y="1183445"/>
                    <a:pt x="4315376" y="1187422"/>
                    <a:pt x="4285473" y="1187157"/>
                  </a:cubicBezTo>
                  <a:cubicBezTo>
                    <a:pt x="4145776" y="1185752"/>
                    <a:pt x="4006048" y="1184161"/>
                    <a:pt x="3866545" y="1181595"/>
                  </a:cubicBezTo>
                  <a:cubicBezTo>
                    <a:pt x="3794232" y="1180206"/>
                    <a:pt x="3723635" y="1175550"/>
                    <a:pt x="3651344" y="1174347"/>
                  </a:cubicBezTo>
                  <a:cubicBezTo>
                    <a:pt x="3607887" y="1173561"/>
                    <a:pt x="3561909" y="1178043"/>
                    <a:pt x="3518455" y="1177257"/>
                  </a:cubicBezTo>
                  <a:cubicBezTo>
                    <a:pt x="3478289" y="1176567"/>
                    <a:pt x="3440401" y="1171399"/>
                    <a:pt x="3400820" y="1169684"/>
                  </a:cubicBezTo>
                  <a:cubicBezTo>
                    <a:pt x="3279826" y="1164098"/>
                    <a:pt x="3157312" y="1160620"/>
                    <a:pt x="3037156" y="1153216"/>
                  </a:cubicBezTo>
                  <a:cubicBezTo>
                    <a:pt x="2978375" y="1149707"/>
                    <a:pt x="2922431" y="1140507"/>
                    <a:pt x="2866262" y="1132282"/>
                  </a:cubicBezTo>
                  <a:cubicBezTo>
                    <a:pt x="2771051" y="1118488"/>
                    <a:pt x="2677109" y="1103379"/>
                    <a:pt x="2582175" y="1088978"/>
                  </a:cubicBezTo>
                  <a:cubicBezTo>
                    <a:pt x="2511092" y="1078351"/>
                    <a:pt x="2447358" y="1063085"/>
                    <a:pt x="2395408" y="1035944"/>
                  </a:cubicBezTo>
                  <a:cubicBezTo>
                    <a:pt x="2371413" y="1023507"/>
                    <a:pt x="2331677" y="1015582"/>
                    <a:pt x="2294753" y="1014617"/>
                  </a:cubicBezTo>
                  <a:cubicBezTo>
                    <a:pt x="2228581" y="1012919"/>
                    <a:pt x="2177385" y="998697"/>
                    <a:pt x="2122946" y="984750"/>
                  </a:cubicBezTo>
                  <a:cubicBezTo>
                    <a:pt x="2054123" y="967003"/>
                    <a:pt x="1981587" y="951294"/>
                    <a:pt x="1905506" y="941379"/>
                  </a:cubicBezTo>
                  <a:cubicBezTo>
                    <a:pt x="1830546" y="931682"/>
                    <a:pt x="1747931" y="932140"/>
                    <a:pt x="1671047" y="924227"/>
                  </a:cubicBezTo>
                  <a:cubicBezTo>
                    <a:pt x="1625938" y="919522"/>
                    <a:pt x="1585615" y="907527"/>
                    <a:pt x="1543858" y="898189"/>
                  </a:cubicBezTo>
                  <a:cubicBezTo>
                    <a:pt x="1502095" y="888854"/>
                    <a:pt x="1460608" y="878912"/>
                    <a:pt x="1419786" y="868499"/>
                  </a:cubicBezTo>
                  <a:cubicBezTo>
                    <a:pt x="1397488" y="862805"/>
                    <a:pt x="1378079" y="854434"/>
                    <a:pt x="1355118" y="849213"/>
                  </a:cubicBezTo>
                  <a:cubicBezTo>
                    <a:pt x="1311850" y="839526"/>
                    <a:pt x="1265355" y="832753"/>
                    <a:pt x="1223715" y="821701"/>
                  </a:cubicBezTo>
                  <a:cubicBezTo>
                    <a:pt x="1183579" y="811000"/>
                    <a:pt x="1138866" y="809071"/>
                    <a:pt x="1094195" y="804871"/>
                  </a:cubicBezTo>
                  <a:cubicBezTo>
                    <a:pt x="1060247" y="801783"/>
                    <a:pt x="1034232" y="787935"/>
                    <a:pt x="1001117" y="783029"/>
                  </a:cubicBezTo>
                  <a:cubicBezTo>
                    <a:pt x="953855" y="775989"/>
                    <a:pt x="916855" y="764275"/>
                    <a:pt x="879550" y="747883"/>
                  </a:cubicBezTo>
                  <a:cubicBezTo>
                    <a:pt x="837589" y="729513"/>
                    <a:pt x="770063" y="725929"/>
                    <a:pt x="711166" y="719038"/>
                  </a:cubicBezTo>
                  <a:cubicBezTo>
                    <a:pt x="661154" y="713145"/>
                    <a:pt x="604345" y="715773"/>
                    <a:pt x="557943" y="707100"/>
                  </a:cubicBezTo>
                  <a:cubicBezTo>
                    <a:pt x="525383" y="700983"/>
                    <a:pt x="499357" y="684492"/>
                    <a:pt x="480350" y="668701"/>
                  </a:cubicBezTo>
                  <a:cubicBezTo>
                    <a:pt x="437720" y="632864"/>
                    <a:pt x="370206" y="616629"/>
                    <a:pt x="296226" y="603582"/>
                  </a:cubicBezTo>
                  <a:cubicBezTo>
                    <a:pt x="220743" y="590183"/>
                    <a:pt x="148482" y="573868"/>
                    <a:pt x="72691" y="560891"/>
                  </a:cubicBezTo>
                  <a:lnTo>
                    <a:pt x="0" y="543485"/>
                  </a:lnTo>
                  <a:lnTo>
                    <a:pt x="0" y="384356"/>
                  </a:lnTo>
                  <a:lnTo>
                    <a:pt x="51786" y="393936"/>
                  </a:lnTo>
                  <a:cubicBezTo>
                    <a:pt x="104771" y="397705"/>
                    <a:pt x="153380" y="409085"/>
                    <a:pt x="205563" y="414858"/>
                  </a:cubicBezTo>
                  <a:cubicBezTo>
                    <a:pt x="254064" y="420400"/>
                    <a:pt x="305004" y="422574"/>
                    <a:pt x="354393" y="426666"/>
                  </a:cubicBezTo>
                  <a:cubicBezTo>
                    <a:pt x="386452" y="429268"/>
                    <a:pt x="420773" y="429846"/>
                    <a:pt x="448284" y="436307"/>
                  </a:cubicBezTo>
                  <a:cubicBezTo>
                    <a:pt x="499906" y="448391"/>
                    <a:pt x="551006" y="446575"/>
                    <a:pt x="611520" y="434165"/>
                  </a:cubicBezTo>
                  <a:cubicBezTo>
                    <a:pt x="654697" y="425360"/>
                    <a:pt x="702396" y="422709"/>
                    <a:pt x="746078" y="422520"/>
                  </a:cubicBezTo>
                  <a:cubicBezTo>
                    <a:pt x="798482" y="422217"/>
                    <a:pt x="848402" y="419816"/>
                    <a:pt x="902726" y="409988"/>
                  </a:cubicBezTo>
                  <a:cubicBezTo>
                    <a:pt x="977293" y="396517"/>
                    <a:pt x="1048430" y="397320"/>
                    <a:pt x="1113856" y="414229"/>
                  </a:cubicBezTo>
                  <a:cubicBezTo>
                    <a:pt x="1184157" y="432144"/>
                    <a:pt x="1258679" y="446436"/>
                    <a:pt x="1333451" y="459937"/>
                  </a:cubicBezTo>
                  <a:cubicBezTo>
                    <a:pt x="1354774" y="463882"/>
                    <a:pt x="1385287" y="463303"/>
                    <a:pt x="1408611" y="458277"/>
                  </a:cubicBezTo>
                  <a:cubicBezTo>
                    <a:pt x="1483494" y="441929"/>
                    <a:pt x="1561497" y="427024"/>
                    <a:pt x="1630193" y="403060"/>
                  </a:cubicBezTo>
                  <a:cubicBezTo>
                    <a:pt x="1735317" y="366347"/>
                    <a:pt x="1840889" y="337880"/>
                    <a:pt x="1956291" y="332366"/>
                  </a:cubicBezTo>
                  <a:cubicBezTo>
                    <a:pt x="1986671" y="330864"/>
                    <a:pt x="2019102" y="336055"/>
                    <a:pt x="2042816" y="344001"/>
                  </a:cubicBezTo>
                  <a:cubicBezTo>
                    <a:pt x="2085264" y="358149"/>
                    <a:pt x="2126351" y="370411"/>
                    <a:pt x="2183422" y="369633"/>
                  </a:cubicBezTo>
                  <a:cubicBezTo>
                    <a:pt x="2235037" y="368878"/>
                    <a:pt x="2279661" y="405941"/>
                    <a:pt x="2269568" y="439858"/>
                  </a:cubicBezTo>
                  <a:cubicBezTo>
                    <a:pt x="2258268" y="478100"/>
                    <a:pt x="2277764" y="504963"/>
                    <a:pt x="2331131" y="524162"/>
                  </a:cubicBezTo>
                  <a:cubicBezTo>
                    <a:pt x="2352982" y="531807"/>
                    <a:pt x="2364863" y="546161"/>
                    <a:pt x="2385114" y="555356"/>
                  </a:cubicBezTo>
                  <a:cubicBezTo>
                    <a:pt x="2401862" y="562975"/>
                    <a:pt x="2421929" y="570874"/>
                    <a:pt x="2444035" y="572629"/>
                  </a:cubicBezTo>
                  <a:cubicBezTo>
                    <a:pt x="2483471" y="575877"/>
                    <a:pt x="2509765" y="584022"/>
                    <a:pt x="2525981" y="603233"/>
                  </a:cubicBezTo>
                  <a:cubicBezTo>
                    <a:pt x="2549284" y="631253"/>
                    <a:pt x="2578522" y="657481"/>
                    <a:pt x="2603912" y="684824"/>
                  </a:cubicBezTo>
                  <a:cubicBezTo>
                    <a:pt x="2618912" y="700623"/>
                    <a:pt x="2643517" y="707119"/>
                    <a:pt x="2678830" y="706989"/>
                  </a:cubicBezTo>
                  <a:cubicBezTo>
                    <a:pt x="2699244" y="707100"/>
                    <a:pt x="2725618" y="705603"/>
                    <a:pt x="2738096" y="711375"/>
                  </a:cubicBezTo>
                  <a:cubicBezTo>
                    <a:pt x="2805963" y="742854"/>
                    <a:pt x="2895982" y="733031"/>
                    <a:pt x="2983808" y="728242"/>
                  </a:cubicBezTo>
                  <a:cubicBezTo>
                    <a:pt x="2993931" y="727743"/>
                    <a:pt x="3004009" y="726870"/>
                    <a:pt x="3013999" y="725445"/>
                  </a:cubicBezTo>
                  <a:cubicBezTo>
                    <a:pt x="3136004" y="707473"/>
                    <a:pt x="3250135" y="713469"/>
                    <a:pt x="3364421" y="720577"/>
                  </a:cubicBezTo>
                  <a:cubicBezTo>
                    <a:pt x="3394566" y="722506"/>
                    <a:pt x="3428052" y="719806"/>
                    <a:pt x="3460524" y="717627"/>
                  </a:cubicBezTo>
                  <a:cubicBezTo>
                    <a:pt x="3545332" y="712136"/>
                    <a:pt x="3633316" y="698261"/>
                    <a:pt x="3710984" y="714181"/>
                  </a:cubicBezTo>
                  <a:cubicBezTo>
                    <a:pt x="3772124" y="726606"/>
                    <a:pt x="3825031" y="745116"/>
                    <a:pt x="3850962" y="778801"/>
                  </a:cubicBezTo>
                  <a:cubicBezTo>
                    <a:pt x="3868397" y="801426"/>
                    <a:pt x="3898483" y="813185"/>
                    <a:pt x="3946288" y="816371"/>
                  </a:cubicBezTo>
                  <a:cubicBezTo>
                    <a:pt x="3987482" y="819178"/>
                    <a:pt x="4025133" y="827780"/>
                    <a:pt x="4065134" y="832458"/>
                  </a:cubicBezTo>
                  <a:cubicBezTo>
                    <a:pt x="4086248" y="834921"/>
                    <a:pt x="4110401" y="838273"/>
                    <a:pt x="4132175" y="835166"/>
                  </a:cubicBezTo>
                  <a:cubicBezTo>
                    <a:pt x="4190360" y="826865"/>
                    <a:pt x="4249455" y="817299"/>
                    <a:pt x="4305860" y="804155"/>
                  </a:cubicBezTo>
                  <a:cubicBezTo>
                    <a:pt x="4334043" y="797489"/>
                    <a:pt x="4360741" y="782918"/>
                    <a:pt x="4382133" y="769480"/>
                  </a:cubicBezTo>
                  <a:cubicBezTo>
                    <a:pt x="4404164" y="755387"/>
                    <a:pt x="4425554" y="747046"/>
                    <a:pt x="4453290" y="752531"/>
                  </a:cubicBezTo>
                  <a:cubicBezTo>
                    <a:pt x="4522269" y="766291"/>
                    <a:pt x="4590591" y="780524"/>
                    <a:pt x="4657973" y="795834"/>
                  </a:cubicBezTo>
                  <a:cubicBezTo>
                    <a:pt x="4669647" y="798512"/>
                    <a:pt x="4675989" y="807237"/>
                    <a:pt x="4682401" y="813875"/>
                  </a:cubicBezTo>
                  <a:cubicBezTo>
                    <a:pt x="4712327" y="844913"/>
                    <a:pt x="4739117" y="876968"/>
                    <a:pt x="4771816" y="907045"/>
                  </a:cubicBezTo>
                  <a:cubicBezTo>
                    <a:pt x="4783119" y="917328"/>
                    <a:pt x="4807948" y="922849"/>
                    <a:pt x="4827522" y="929875"/>
                  </a:cubicBezTo>
                  <a:cubicBezTo>
                    <a:pt x="4833683" y="932206"/>
                    <a:pt x="4845545" y="931080"/>
                    <a:pt x="4849943" y="933850"/>
                  </a:cubicBezTo>
                  <a:cubicBezTo>
                    <a:pt x="4888951" y="959630"/>
                    <a:pt x="4951289" y="954889"/>
                    <a:pt x="5009628" y="957895"/>
                  </a:cubicBezTo>
                  <a:cubicBezTo>
                    <a:pt x="5059525" y="960406"/>
                    <a:pt x="5111930" y="960103"/>
                    <a:pt x="5158713" y="963814"/>
                  </a:cubicBezTo>
                  <a:cubicBezTo>
                    <a:pt x="5231309" y="969696"/>
                    <a:pt x="5298175" y="973750"/>
                    <a:pt x="5376429" y="963150"/>
                  </a:cubicBezTo>
                  <a:cubicBezTo>
                    <a:pt x="5408581" y="958754"/>
                    <a:pt x="5448464" y="970244"/>
                    <a:pt x="5475789" y="980508"/>
                  </a:cubicBezTo>
                  <a:cubicBezTo>
                    <a:pt x="5528520" y="1000362"/>
                    <a:pt x="5584841" y="1001957"/>
                    <a:pt x="5653403" y="987267"/>
                  </a:cubicBezTo>
                  <a:cubicBezTo>
                    <a:pt x="5676010" y="982340"/>
                    <a:pt x="5702561" y="984594"/>
                    <a:pt x="5726343" y="985356"/>
                  </a:cubicBezTo>
                  <a:cubicBezTo>
                    <a:pt x="5748645" y="985951"/>
                    <a:pt x="5770112" y="988363"/>
                    <a:pt x="5790565" y="991299"/>
                  </a:cubicBezTo>
                  <a:cubicBezTo>
                    <a:pt x="5815130" y="994968"/>
                    <a:pt x="5845524" y="996109"/>
                    <a:pt x="5860261" y="1004957"/>
                  </a:cubicBezTo>
                  <a:cubicBezTo>
                    <a:pt x="5906804" y="1032492"/>
                    <a:pt x="5977071" y="1037384"/>
                    <a:pt x="6042103" y="1036225"/>
                  </a:cubicBezTo>
                  <a:cubicBezTo>
                    <a:pt x="6128234" y="1034887"/>
                    <a:pt x="6222271" y="1027703"/>
                    <a:pt x="6302000" y="989138"/>
                  </a:cubicBezTo>
                  <a:cubicBezTo>
                    <a:pt x="6349674" y="965908"/>
                    <a:pt x="6396954" y="955198"/>
                    <a:pt x="6452027" y="968488"/>
                  </a:cubicBezTo>
                  <a:cubicBezTo>
                    <a:pt x="6489403" y="977694"/>
                    <a:pt x="6558004" y="960730"/>
                    <a:pt x="6589207" y="939473"/>
                  </a:cubicBezTo>
                  <a:cubicBezTo>
                    <a:pt x="6600500" y="931820"/>
                    <a:pt x="6612150" y="924116"/>
                    <a:pt x="6631071" y="911221"/>
                  </a:cubicBezTo>
                  <a:cubicBezTo>
                    <a:pt x="6674307" y="951312"/>
                    <a:pt x="6752348" y="944331"/>
                    <a:pt x="6828276" y="942940"/>
                  </a:cubicBezTo>
                  <a:cubicBezTo>
                    <a:pt x="6874782" y="942157"/>
                    <a:pt x="6889175" y="963895"/>
                    <a:pt x="6900805" y="984139"/>
                  </a:cubicBezTo>
                  <a:cubicBezTo>
                    <a:pt x="6921317" y="1020675"/>
                    <a:pt x="6959798" y="1032556"/>
                    <a:pt x="7034669" y="1018664"/>
                  </a:cubicBezTo>
                  <a:cubicBezTo>
                    <a:pt x="7117339" y="1003282"/>
                    <a:pt x="7199639" y="985309"/>
                    <a:pt x="7281069" y="966326"/>
                  </a:cubicBezTo>
                  <a:cubicBezTo>
                    <a:pt x="7332523" y="954265"/>
                    <a:pt x="7378031" y="936255"/>
                    <a:pt x="7412782" y="909205"/>
                  </a:cubicBezTo>
                  <a:cubicBezTo>
                    <a:pt x="7446537" y="882863"/>
                    <a:pt x="7455447" y="884046"/>
                    <a:pt x="7500329" y="894825"/>
                  </a:cubicBezTo>
                  <a:cubicBezTo>
                    <a:pt x="7552746" y="907362"/>
                    <a:pt x="7606737" y="918163"/>
                    <a:pt x="7662326" y="927415"/>
                  </a:cubicBezTo>
                  <a:cubicBezTo>
                    <a:pt x="7679869" y="930387"/>
                    <a:pt x="7704116" y="926739"/>
                    <a:pt x="7725336" y="924843"/>
                  </a:cubicBezTo>
                  <a:cubicBezTo>
                    <a:pt x="7761322" y="921787"/>
                    <a:pt x="7798619" y="920242"/>
                    <a:pt x="7833282" y="913030"/>
                  </a:cubicBezTo>
                  <a:cubicBezTo>
                    <a:pt x="7866518" y="906022"/>
                    <a:pt x="7898636" y="893699"/>
                    <a:pt x="7928607" y="881682"/>
                  </a:cubicBezTo>
                  <a:cubicBezTo>
                    <a:pt x="8012313" y="848024"/>
                    <a:pt x="8088140" y="810204"/>
                    <a:pt x="8146599" y="762967"/>
                  </a:cubicBezTo>
                  <a:cubicBezTo>
                    <a:pt x="8154093" y="756799"/>
                    <a:pt x="8170251" y="752605"/>
                    <a:pt x="8183580" y="749004"/>
                  </a:cubicBezTo>
                  <a:cubicBezTo>
                    <a:pt x="8205314" y="743071"/>
                    <a:pt x="8227790" y="737221"/>
                    <a:pt x="8250226" y="733642"/>
                  </a:cubicBezTo>
                  <a:cubicBezTo>
                    <a:pt x="8359191" y="716208"/>
                    <a:pt x="8441165" y="678077"/>
                    <a:pt x="8505932" y="626541"/>
                  </a:cubicBezTo>
                  <a:cubicBezTo>
                    <a:pt x="8524587" y="611795"/>
                    <a:pt x="8540110" y="608258"/>
                    <a:pt x="8564196" y="618795"/>
                  </a:cubicBezTo>
                  <a:cubicBezTo>
                    <a:pt x="8592164" y="631042"/>
                    <a:pt x="8628034" y="619506"/>
                    <a:pt x="8660707" y="611068"/>
                  </a:cubicBezTo>
                  <a:cubicBezTo>
                    <a:pt x="8694444" y="602478"/>
                    <a:pt x="8728516" y="593650"/>
                    <a:pt x="8762258" y="585060"/>
                  </a:cubicBezTo>
                  <a:cubicBezTo>
                    <a:pt x="8787229" y="578854"/>
                    <a:pt x="8811901" y="573068"/>
                    <a:pt x="8836441" y="566357"/>
                  </a:cubicBezTo>
                  <a:cubicBezTo>
                    <a:pt x="8912858" y="545446"/>
                    <a:pt x="8983245" y="538424"/>
                    <a:pt x="9050731" y="559574"/>
                  </a:cubicBezTo>
                  <a:cubicBezTo>
                    <a:pt x="9102221" y="575829"/>
                    <a:pt x="9164952" y="573867"/>
                    <a:pt x="9229629" y="557463"/>
                  </a:cubicBezTo>
                  <a:cubicBezTo>
                    <a:pt x="9237708" y="555367"/>
                    <a:pt x="9247532" y="550189"/>
                    <a:pt x="9253453" y="550855"/>
                  </a:cubicBezTo>
                  <a:cubicBezTo>
                    <a:pt x="9342570" y="560231"/>
                    <a:pt x="9405312" y="512382"/>
                    <a:pt x="9484216" y="498670"/>
                  </a:cubicBezTo>
                  <a:cubicBezTo>
                    <a:pt x="9519037" y="492570"/>
                    <a:pt x="9552780" y="473782"/>
                    <a:pt x="9582635" y="458383"/>
                  </a:cubicBezTo>
                  <a:cubicBezTo>
                    <a:pt x="9623691" y="437230"/>
                    <a:pt x="9660185" y="417296"/>
                    <a:pt x="9719672" y="415606"/>
                  </a:cubicBezTo>
                  <a:cubicBezTo>
                    <a:pt x="9779191" y="414100"/>
                    <a:pt x="9830942" y="393877"/>
                    <a:pt x="9871786" y="366146"/>
                  </a:cubicBezTo>
                  <a:cubicBezTo>
                    <a:pt x="9903016" y="345075"/>
                    <a:pt x="9939572" y="338348"/>
                    <a:pt x="9984496" y="336659"/>
                  </a:cubicBezTo>
                  <a:cubicBezTo>
                    <a:pt x="10040644" y="334502"/>
                    <a:pt x="10098167" y="326673"/>
                    <a:pt x="10154710" y="322192"/>
                  </a:cubicBezTo>
                  <a:cubicBezTo>
                    <a:pt x="10166955" y="321200"/>
                    <a:pt x="10182671" y="321602"/>
                    <a:pt x="10190448" y="325024"/>
                  </a:cubicBezTo>
                  <a:cubicBezTo>
                    <a:pt x="10285771" y="367692"/>
                    <a:pt x="10409001" y="350677"/>
                    <a:pt x="10530738" y="335952"/>
                  </a:cubicBezTo>
                  <a:cubicBezTo>
                    <a:pt x="10604508" y="327126"/>
                    <a:pt x="10678399" y="316583"/>
                    <a:pt x="10752159" y="305116"/>
                  </a:cubicBezTo>
                  <a:cubicBezTo>
                    <a:pt x="10777122" y="301364"/>
                    <a:pt x="10803112" y="294635"/>
                    <a:pt x="10824454" y="285926"/>
                  </a:cubicBezTo>
                  <a:cubicBezTo>
                    <a:pt x="10868839" y="267698"/>
                    <a:pt x="10909149" y="246464"/>
                    <a:pt x="10953154" y="228101"/>
                  </a:cubicBezTo>
                  <a:cubicBezTo>
                    <a:pt x="10969624" y="221029"/>
                    <a:pt x="10991732" y="217687"/>
                    <a:pt x="11011616" y="214095"/>
                  </a:cubicBezTo>
                  <a:cubicBezTo>
                    <a:pt x="11046745" y="207572"/>
                    <a:pt x="11086643" y="206411"/>
                    <a:pt x="11116033" y="195420"/>
                  </a:cubicBezTo>
                  <a:cubicBezTo>
                    <a:pt x="11192469" y="166955"/>
                    <a:pt x="11266915" y="160298"/>
                    <a:pt x="11344305" y="166628"/>
                  </a:cubicBezTo>
                  <a:cubicBezTo>
                    <a:pt x="11452659" y="175526"/>
                    <a:pt x="11551628" y="159518"/>
                    <a:pt x="11639052" y="108525"/>
                  </a:cubicBezTo>
                  <a:cubicBezTo>
                    <a:pt x="11678387" y="85542"/>
                    <a:pt x="11720245" y="87878"/>
                    <a:pt x="11757534" y="96529"/>
                  </a:cubicBezTo>
                  <a:cubicBezTo>
                    <a:pt x="11800501" y="106639"/>
                    <a:pt x="11840706" y="105055"/>
                    <a:pt x="11885801" y="86727"/>
                  </a:cubicBezTo>
                  <a:cubicBezTo>
                    <a:pt x="11895786" y="82658"/>
                    <a:pt x="11910606" y="81866"/>
                    <a:pt x="11922876" y="81059"/>
                  </a:cubicBezTo>
                  <a:cubicBezTo>
                    <a:pt x="11992785" y="75805"/>
                    <a:pt x="12063502" y="73646"/>
                    <a:pt x="12115333" y="33586"/>
                  </a:cubicBezTo>
                  <a:cubicBezTo>
                    <a:pt x="12125502" y="25714"/>
                    <a:pt x="12143695" y="20476"/>
                    <a:pt x="12158082" y="14080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179380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 photo description available.">
            <a:extLst>
              <a:ext uri="{FF2B5EF4-FFF2-40B4-BE49-F238E27FC236}">
                <a16:creationId xmlns:a16="http://schemas.microsoft.com/office/drawing/2014/main" id="{C15DCC90-FED6-3796-D3C9-A9C6DD503A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22" r="1024" b="2"/>
          <a:stretch>
            <a:fillRect/>
          </a:stretch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4" name="Picture 3" descr="May be an image of swimming and pool">
            <a:extLst>
              <a:ext uri="{FF2B5EF4-FFF2-40B4-BE49-F238E27FC236}">
                <a16:creationId xmlns:a16="http://schemas.microsoft.com/office/drawing/2014/main" id="{DCC6AFB1-C373-AD21-5FF2-9D06BC1998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64" r="1" b="1"/>
          <a:stretch>
            <a:fillRect/>
          </a:stretch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3" name="Picture 2" descr="May be an image of text">
            <a:extLst>
              <a:ext uri="{FF2B5EF4-FFF2-40B4-BE49-F238E27FC236}">
                <a16:creationId xmlns:a16="http://schemas.microsoft.com/office/drawing/2014/main" id="{0B772D86-E06E-004F-63F7-01746D7F7D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1579" b="20302"/>
          <a:stretch>
            <a:fillRect/>
          </a:stretch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626C7FFA-0E5A-6FBE-CC7D-7F4B57C375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31" r="6729" b="-1"/>
          <a:stretch>
            <a:fillRect/>
          </a:stretch>
        </p:blipFill>
        <p:spPr>
          <a:xfrm>
            <a:off x="1" y="4065775"/>
            <a:ext cx="5001186" cy="279222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84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BCDC2-1722-C8A6-27B0-9BB054979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120" y="1122363"/>
            <a:ext cx="32004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Claude O. Markoe School</a:t>
            </a:r>
          </a:p>
        </p:txBody>
      </p:sp>
      <p:pic>
        <p:nvPicPr>
          <p:cNvPr id="6" name="Picture 5" descr="No photo description available.">
            <a:extLst>
              <a:ext uri="{FF2B5EF4-FFF2-40B4-BE49-F238E27FC236}">
                <a16:creationId xmlns:a16="http://schemas.microsoft.com/office/drawing/2014/main" id="{4D789069-4299-A7AF-F2BC-771431ECFA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594"/>
          <a:stretch>
            <a:fillRect/>
          </a:stretch>
        </p:blipFill>
        <p:spPr>
          <a:xfrm>
            <a:off x="7558263" y="4674948"/>
            <a:ext cx="4511817" cy="2067728"/>
          </a:xfrm>
          <a:prstGeom prst="rect">
            <a:avLst/>
          </a:prstGeom>
        </p:spPr>
      </p:pic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048B24B5-938F-D2C3-FEE1-C1B954B624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803" r="3" b="10328"/>
          <a:stretch>
            <a:fillRect/>
          </a:stretch>
        </p:blipFill>
        <p:spPr>
          <a:xfrm>
            <a:off x="9355353" y="-1"/>
            <a:ext cx="2829214" cy="2183054"/>
          </a:xfrm>
          <a:prstGeom prst="rect">
            <a:avLst/>
          </a:prstGeom>
        </p:spPr>
      </p:pic>
      <p:pic>
        <p:nvPicPr>
          <p:cNvPr id="7" name="Picture 6" descr="May be an image of sink and water heater">
            <a:extLst>
              <a:ext uri="{FF2B5EF4-FFF2-40B4-BE49-F238E27FC236}">
                <a16:creationId xmlns:a16="http://schemas.microsoft.com/office/drawing/2014/main" id="{0E150D77-3426-CDE2-65EA-F5C5D0805B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712" r="-3" b="24789"/>
          <a:stretch>
            <a:fillRect/>
          </a:stretch>
        </p:blipFill>
        <p:spPr>
          <a:xfrm>
            <a:off x="9355353" y="2274491"/>
            <a:ext cx="2825496" cy="22414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9EC2AC-C6A3-8E46-6660-E952373A85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9184" r="3" b="11398"/>
          <a:stretch>
            <a:fillRect/>
          </a:stretch>
        </p:blipFill>
        <p:spPr>
          <a:xfrm>
            <a:off x="4653627" y="4616536"/>
            <a:ext cx="2829212" cy="22414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B5F112-A76B-55CB-933B-AE19032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9889" b="33528"/>
          <a:stretch>
            <a:fillRect/>
          </a:stretch>
        </p:blipFill>
        <p:spPr>
          <a:xfrm>
            <a:off x="4816840" y="240214"/>
            <a:ext cx="4208287" cy="424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907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CB92C8CA-51CB-4511-AEBA-C04E0B721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B1AEDEBE-0D8A-03C6-F6E1-AD0AD6D385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489" b="35411"/>
          <a:stretch>
            <a:fillRect/>
          </a:stretch>
        </p:blipFill>
        <p:spPr>
          <a:xfrm>
            <a:off x="196730" y="165419"/>
            <a:ext cx="5806505" cy="3181935"/>
          </a:xfrm>
          <a:prstGeom prst="rect">
            <a:avLst/>
          </a:prstGeom>
        </p:spPr>
      </p:pic>
      <p:pic>
        <p:nvPicPr>
          <p:cNvPr id="10" name="Picture 9" descr="No photo description available.">
            <a:extLst>
              <a:ext uri="{FF2B5EF4-FFF2-40B4-BE49-F238E27FC236}">
                <a16:creationId xmlns:a16="http://schemas.microsoft.com/office/drawing/2014/main" id="{83A91F3B-6005-1A23-5F71-D678396B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15446"/>
          <a:stretch>
            <a:fillRect/>
          </a:stretch>
        </p:blipFill>
        <p:spPr>
          <a:xfrm>
            <a:off x="6188766" y="165419"/>
            <a:ext cx="2822342" cy="3181935"/>
          </a:xfrm>
          <a:prstGeom prst="rect">
            <a:avLst/>
          </a:prstGeom>
        </p:spPr>
      </p:pic>
      <p:pic>
        <p:nvPicPr>
          <p:cNvPr id="6" name="Picture 5" descr="No photo description available.">
            <a:extLst>
              <a:ext uri="{FF2B5EF4-FFF2-40B4-BE49-F238E27FC236}">
                <a16:creationId xmlns:a16="http://schemas.microsoft.com/office/drawing/2014/main" id="{45ADC1EE-142D-32E9-1F7B-FA57F4069E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" b="16300"/>
          <a:stretch>
            <a:fillRect/>
          </a:stretch>
        </p:blipFill>
        <p:spPr>
          <a:xfrm>
            <a:off x="9181834" y="165419"/>
            <a:ext cx="2851140" cy="3181935"/>
          </a:xfrm>
          <a:prstGeom prst="rect">
            <a:avLst/>
          </a:prstGeom>
        </p:spPr>
      </p:pic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EBE3D143-5940-143F-26AB-E59972AB06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3146" b="30729"/>
          <a:stretch>
            <a:fillRect/>
          </a:stretch>
        </p:blipFill>
        <p:spPr>
          <a:xfrm>
            <a:off x="191087" y="3515901"/>
            <a:ext cx="5806505" cy="2796836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B7558FE2-8E0C-0D11-924D-22765DDD5C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6733" r="2" b="8946"/>
          <a:stretch>
            <a:fillRect/>
          </a:stretch>
        </p:blipFill>
        <p:spPr>
          <a:xfrm>
            <a:off x="6194411" y="3510646"/>
            <a:ext cx="2822342" cy="2796836"/>
          </a:xfrm>
          <a:prstGeom prst="rect">
            <a:avLst/>
          </a:prstGeom>
        </p:spPr>
      </p:pic>
      <p:pic>
        <p:nvPicPr>
          <p:cNvPr id="9" name="Picture 8" descr="No photo description available.">
            <a:extLst>
              <a:ext uri="{FF2B5EF4-FFF2-40B4-BE49-F238E27FC236}">
                <a16:creationId xmlns:a16="http://schemas.microsoft.com/office/drawing/2014/main" id="{39F4B783-5328-3DDC-BA51-72BF6E06829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2498" r="2" b="13932"/>
          <a:stretch>
            <a:fillRect/>
          </a:stretch>
        </p:blipFill>
        <p:spPr>
          <a:xfrm>
            <a:off x="9187479" y="3510646"/>
            <a:ext cx="2851140" cy="279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07876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CB92C8CA-51CB-4511-AEBA-C04E0B721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o photo description available.">
            <a:extLst>
              <a:ext uri="{FF2B5EF4-FFF2-40B4-BE49-F238E27FC236}">
                <a16:creationId xmlns:a16="http://schemas.microsoft.com/office/drawing/2014/main" id="{FD8EFD45-3332-3C3A-1CC2-448E2F8A1F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481" b="33419"/>
          <a:stretch>
            <a:fillRect/>
          </a:stretch>
        </p:blipFill>
        <p:spPr>
          <a:xfrm>
            <a:off x="196730" y="165419"/>
            <a:ext cx="5806505" cy="3181935"/>
          </a:xfrm>
          <a:prstGeom prst="rect">
            <a:avLst/>
          </a:prstGeom>
        </p:spPr>
      </p:pic>
      <p:pic>
        <p:nvPicPr>
          <p:cNvPr id="5" name="Picture 4" descr="May be an image of dartboard and text that says '222A Ms. Venterpad SH 星 Life Buimen of Julara STANE SHERE'">
            <a:extLst>
              <a:ext uri="{FF2B5EF4-FFF2-40B4-BE49-F238E27FC236}">
                <a16:creationId xmlns:a16="http://schemas.microsoft.com/office/drawing/2014/main" id="{79A72E02-E1FF-6B5D-A0C8-8A74C8ABDC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15446"/>
          <a:stretch>
            <a:fillRect/>
          </a:stretch>
        </p:blipFill>
        <p:spPr>
          <a:xfrm>
            <a:off x="6188766" y="165419"/>
            <a:ext cx="2822342" cy="3181935"/>
          </a:xfrm>
          <a:prstGeom prst="rect">
            <a:avLst/>
          </a:prstGeom>
        </p:spPr>
      </p:pic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A7EB240F-023B-624C-8FAA-97C5FCADD7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" b="16300"/>
          <a:stretch>
            <a:fillRect/>
          </a:stretch>
        </p:blipFill>
        <p:spPr>
          <a:xfrm>
            <a:off x="9181834" y="165419"/>
            <a:ext cx="2851140" cy="3181935"/>
          </a:xfrm>
          <a:prstGeom prst="rect">
            <a:avLst/>
          </a:prstGeom>
        </p:spPr>
      </p:pic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9BFEEC0F-7EEF-E4F4-E990-B14EC1E35B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6057" b="47817"/>
          <a:stretch>
            <a:fillRect/>
          </a:stretch>
        </p:blipFill>
        <p:spPr>
          <a:xfrm>
            <a:off x="191087" y="3515901"/>
            <a:ext cx="5806505" cy="2796836"/>
          </a:xfrm>
          <a:prstGeom prst="rect">
            <a:avLst/>
          </a:prstGeom>
        </p:spPr>
      </p:pic>
      <p:pic>
        <p:nvPicPr>
          <p:cNvPr id="2" name="Picture 1" descr="May be an image of one or more people, scooter and street">
            <a:extLst>
              <a:ext uri="{FF2B5EF4-FFF2-40B4-BE49-F238E27FC236}">
                <a16:creationId xmlns:a16="http://schemas.microsoft.com/office/drawing/2014/main" id="{87CFDE03-A197-A428-7748-79F5E0E9535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804" r="2" b="23875"/>
          <a:stretch>
            <a:fillRect/>
          </a:stretch>
        </p:blipFill>
        <p:spPr>
          <a:xfrm flipH="1">
            <a:off x="6194411" y="3510646"/>
            <a:ext cx="2822342" cy="2796836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6" name="Picture 5" descr="May be an image of climbing">
            <a:extLst>
              <a:ext uri="{FF2B5EF4-FFF2-40B4-BE49-F238E27FC236}">
                <a16:creationId xmlns:a16="http://schemas.microsoft.com/office/drawing/2014/main" id="{8AE41796-DB2C-D805-BB5C-09D4FC445B2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" b="26430"/>
          <a:stretch>
            <a:fillRect/>
          </a:stretch>
        </p:blipFill>
        <p:spPr>
          <a:xfrm>
            <a:off x="9187479" y="3510646"/>
            <a:ext cx="2851140" cy="279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42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No photo description available.">
            <a:extLst>
              <a:ext uri="{FF2B5EF4-FFF2-40B4-BE49-F238E27FC236}">
                <a16:creationId xmlns:a16="http://schemas.microsoft.com/office/drawing/2014/main" id="{FA43C040-D540-3EDB-A918-0ABFDFA2D2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208" r="-3" b="31068"/>
          <a:stretch>
            <a:fillRect/>
          </a:stretch>
        </p:blipFill>
        <p:spPr>
          <a:xfrm>
            <a:off x="4" y="-6236"/>
            <a:ext cx="3255403" cy="2505456"/>
          </a:xfrm>
          <a:custGeom>
            <a:avLst/>
            <a:gdLst/>
            <a:ahLst/>
            <a:cxnLst/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BF984E-747B-BB65-2B02-74A645D3B0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579" r="-3" b="12327"/>
          <a:stretch>
            <a:fillRect/>
          </a:stretch>
        </p:blipFill>
        <p:spPr>
          <a:xfrm>
            <a:off x="4675539" y="-6235"/>
            <a:ext cx="3677817" cy="2505456"/>
          </a:xfrm>
          <a:custGeom>
            <a:avLst/>
            <a:gdLst/>
            <a:ahLst/>
            <a:cxnLst/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B6B26D-609C-697E-38F1-2B9D10AF6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56" r="2" b="60636"/>
          <a:stretch>
            <a:fillRect/>
          </a:stretch>
        </p:blipFill>
        <p:spPr>
          <a:xfrm>
            <a:off x="7381876" y="1"/>
            <a:ext cx="4810125" cy="2501837"/>
          </a:xfrm>
          <a:custGeom>
            <a:avLst/>
            <a:gdLst/>
            <a:ahLst/>
            <a:cxnLst/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AAF31F-EE63-4A82-C59B-CD8FB7576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18" b="15349"/>
          <a:stretch>
            <a:fillRect/>
          </a:stretch>
        </p:blipFill>
        <p:spPr>
          <a:xfrm>
            <a:off x="20" y="2658276"/>
            <a:ext cx="3770704" cy="4199724"/>
          </a:xfrm>
          <a:custGeom>
            <a:avLst/>
            <a:gdLst/>
            <a:ahLst/>
            <a:cxnLst/>
            <a:rect l="l" t="t" r="r" b="b"/>
            <a:pathLst>
              <a:path w="3770724" h="4199724">
                <a:moveTo>
                  <a:pt x="0" y="0"/>
                </a:moveTo>
                <a:lnTo>
                  <a:pt x="3770724" y="0"/>
                </a:lnTo>
                <a:lnTo>
                  <a:pt x="1824067" y="4199724"/>
                </a:lnTo>
                <a:lnTo>
                  <a:pt x="0" y="4199724"/>
                </a:lnTo>
                <a:close/>
              </a:path>
            </a:pathLst>
          </a:custGeom>
        </p:spPr>
      </p:pic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71A97227-1565-0F4E-AC66-2AF301E7DFA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8905" r="-1" b="19466"/>
          <a:stretch>
            <a:fillRect/>
          </a:stretch>
        </p:blipFill>
        <p:spPr>
          <a:xfrm>
            <a:off x="2013796" y="2661900"/>
            <a:ext cx="5108726" cy="4197911"/>
          </a:xfrm>
          <a:custGeom>
            <a:avLst/>
            <a:gdLst/>
            <a:ahLst/>
            <a:cxnLst/>
            <a:rect l="l" t="t" r="r" b="b"/>
            <a:pathLst>
              <a:path w="5108726" h="4197911">
                <a:moveTo>
                  <a:pt x="1945141" y="0"/>
                </a:moveTo>
                <a:lnTo>
                  <a:pt x="5108726" y="0"/>
                </a:lnTo>
                <a:lnTo>
                  <a:pt x="3163585" y="4197911"/>
                </a:lnTo>
                <a:lnTo>
                  <a:pt x="3157362" y="4197911"/>
                </a:lnTo>
                <a:lnTo>
                  <a:pt x="1967571" y="4197911"/>
                </a:lnTo>
                <a:lnTo>
                  <a:pt x="317526" y="4197911"/>
                </a:lnTo>
                <a:lnTo>
                  <a:pt x="0" y="4197911"/>
                </a:lnTo>
                <a:close/>
              </a:path>
            </a:pathLst>
          </a:custGeom>
        </p:spPr>
      </p:pic>
      <p:sp>
        <p:nvSpPr>
          <p:cNvPr id="51" name="Freeform 43">
            <a:extLst>
              <a:ext uri="{FF2B5EF4-FFF2-40B4-BE49-F238E27FC236}">
                <a16:creationId xmlns:a16="http://schemas.microsoft.com/office/drawing/2014/main" id="{AAD8F19F-4A55-467B-BED0-8837659A9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53050" y="2660089"/>
            <a:ext cx="6838950" cy="4197911"/>
          </a:xfrm>
          <a:custGeom>
            <a:avLst/>
            <a:gdLst>
              <a:gd name="connsiteX0" fmla="*/ 4893809 w 6838950"/>
              <a:gd name="connsiteY0" fmla="*/ 0 h 4197911"/>
              <a:gd name="connsiteX1" fmla="*/ 4887586 w 6838950"/>
              <a:gd name="connsiteY1" fmla="*/ 0 h 4197911"/>
              <a:gd name="connsiteX2" fmla="*/ 3697795 w 6838950"/>
              <a:gd name="connsiteY2" fmla="*/ 0 h 4197911"/>
              <a:gd name="connsiteX3" fmla="*/ 2047750 w 6838950"/>
              <a:gd name="connsiteY3" fmla="*/ 0 h 4197911"/>
              <a:gd name="connsiteX4" fmla="*/ 0 w 6838950"/>
              <a:gd name="connsiteY4" fmla="*/ 0 h 4197911"/>
              <a:gd name="connsiteX5" fmla="*/ 0 w 6838950"/>
              <a:gd name="connsiteY5" fmla="*/ 4197911 h 4197911"/>
              <a:gd name="connsiteX6" fmla="*/ 6838950 w 6838950"/>
              <a:gd name="connsiteY6" fmla="*/ 4197911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8950" h="4197911">
                <a:moveTo>
                  <a:pt x="4893809" y="0"/>
                </a:moveTo>
                <a:lnTo>
                  <a:pt x="4887586" y="0"/>
                </a:lnTo>
                <a:lnTo>
                  <a:pt x="3697795" y="0"/>
                </a:lnTo>
                <a:lnTo>
                  <a:pt x="2047750" y="0"/>
                </a:lnTo>
                <a:lnTo>
                  <a:pt x="0" y="0"/>
                </a:lnTo>
                <a:lnTo>
                  <a:pt x="0" y="4197911"/>
                </a:lnTo>
                <a:lnTo>
                  <a:pt x="6838950" y="4197911"/>
                </a:lnTo>
                <a:close/>
              </a:path>
            </a:pathLst>
          </a:custGeom>
          <a:solidFill>
            <a:srgbClr val="3A5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9BF9336-BEB2-5135-4AF9-6635D6977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64" y="4189864"/>
            <a:ext cx="4997354" cy="2163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700" b="1" kern="1200">
                <a:solidFill>
                  <a:srgbClr val="FFFFFF"/>
                </a:solidFill>
                <a:latin typeface="+mj-lt"/>
                <a:ea typeface="+mj-ea"/>
                <a:cs typeface="+mj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Julius E Sprauve School</a:t>
            </a:r>
            <a:r>
              <a:rPr lang="en-US" sz="4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4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(JESS)</a:t>
            </a:r>
            <a:r>
              <a:rPr lang="en-US" sz="4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1" name="Picture 10" descr="May be an image of water heater">
            <a:extLst>
              <a:ext uri="{FF2B5EF4-FFF2-40B4-BE49-F238E27FC236}">
                <a16:creationId xmlns:a16="http://schemas.microsoft.com/office/drawing/2014/main" id="{4AD16336-3984-D121-4571-3CE0ABD68EB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1589" r="-1" b="33102"/>
          <a:stretch>
            <a:fillRect/>
          </a:stretch>
        </p:blipFill>
        <p:spPr>
          <a:xfrm>
            <a:off x="2261968" y="1"/>
            <a:ext cx="3393943" cy="2502843"/>
          </a:xfrm>
          <a:custGeom>
            <a:avLst/>
            <a:gdLst/>
            <a:ahLst/>
            <a:cxnLst/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086997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4298FC-8DD1-2B96-08D0-4273204C0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183" r="-1" b="32146"/>
          <a:stretch>
            <a:fillRect/>
          </a:stretch>
        </p:blipFill>
        <p:spPr>
          <a:xfrm>
            <a:off x="462343" y="453918"/>
            <a:ext cx="4425623" cy="1868815"/>
          </a:xfrm>
          <a:prstGeom prst="rect">
            <a:avLst/>
          </a:prstGeom>
        </p:spPr>
      </p:pic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A6C4B30A-6E39-1C2A-C084-7D72FB2DE9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33" r="-1" b="32366"/>
          <a:stretch>
            <a:fillRect/>
          </a:stretch>
        </p:blipFill>
        <p:spPr>
          <a:xfrm>
            <a:off x="455134" y="2482591"/>
            <a:ext cx="4425623" cy="3918209"/>
          </a:xfrm>
          <a:prstGeom prst="rect">
            <a:avLst/>
          </a:prstGeom>
        </p:spPr>
      </p:pic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95A55D46-A259-78BC-EBAC-413972A438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889" r="20683" b="5"/>
          <a:stretch>
            <a:fillRect/>
          </a:stretch>
        </p:blipFill>
        <p:spPr>
          <a:xfrm>
            <a:off x="5039581" y="455276"/>
            <a:ext cx="2128524" cy="391820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634A21A-3D5D-4DFA-99F4-16A031986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21624" y="453918"/>
            <a:ext cx="4413176" cy="3918209"/>
          </a:xfrm>
          <a:prstGeom prst="rect">
            <a:avLst/>
          </a:prstGeom>
          <a:solidFill>
            <a:srgbClr val="556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4ECB6-947F-525F-AA17-2056FB4D4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8164" y="717176"/>
            <a:ext cx="3890683" cy="20798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Joseph A. Gomez Elementary School</a:t>
            </a:r>
            <a:endParaRPr lang="en-US" sz="37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07C7B6-82CD-6DD3-66F8-4E196858F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3860" r="-2" b="20544"/>
          <a:stretch>
            <a:fillRect/>
          </a:stretch>
        </p:blipFill>
        <p:spPr>
          <a:xfrm>
            <a:off x="5035056" y="4533661"/>
            <a:ext cx="2133050" cy="1865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DEE8CF-6CCC-0535-820C-095F0F251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0393" r="-6" b="24113"/>
          <a:stretch>
            <a:fillRect/>
          </a:stretch>
        </p:blipFill>
        <p:spPr>
          <a:xfrm>
            <a:off x="7318437" y="4535267"/>
            <a:ext cx="2136433" cy="1865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3B71CB-DA6F-E8DF-3FD1-17785D6CD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5758" r="-6" b="18415"/>
          <a:stretch>
            <a:fillRect/>
          </a:stretch>
        </p:blipFill>
        <p:spPr>
          <a:xfrm>
            <a:off x="9609170" y="4535267"/>
            <a:ext cx="2125631" cy="186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2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C7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C354D56C-6C36-23C3-0152-9B6CF59F3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251" y="643467"/>
            <a:ext cx="1856739" cy="2475653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No photo description available.">
            <a:extLst>
              <a:ext uri="{FF2B5EF4-FFF2-40B4-BE49-F238E27FC236}">
                <a16:creationId xmlns:a16="http://schemas.microsoft.com/office/drawing/2014/main" id="{4FCA3787-215D-340A-74B4-ACC17E6E9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2394" y="650497"/>
            <a:ext cx="1851467" cy="246862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y be an image of chard">
            <a:extLst>
              <a:ext uri="{FF2B5EF4-FFF2-40B4-BE49-F238E27FC236}">
                <a16:creationId xmlns:a16="http://schemas.microsoft.com/office/drawing/2014/main" id="{6C925290-2D02-20B6-9F4E-E055C5BC6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4236" y="650497"/>
            <a:ext cx="1851467" cy="246862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May be an image of body of water">
            <a:extLst>
              <a:ext uri="{FF2B5EF4-FFF2-40B4-BE49-F238E27FC236}">
                <a16:creationId xmlns:a16="http://schemas.microsoft.com/office/drawing/2014/main" id="{187E1421-5518-869A-0E8D-666FFE5C6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159" y="3748194"/>
            <a:ext cx="1853723" cy="247163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F9FE375-3674-4B26-B67B-30AFAF78C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3610700"/>
            <a:ext cx="3588171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No photo description available.">
            <a:extLst>
              <a:ext uri="{FF2B5EF4-FFF2-40B4-BE49-F238E27FC236}">
                <a16:creationId xmlns:a16="http://schemas.microsoft.com/office/drawing/2014/main" id="{5094271E-FD5F-2BD4-A7A9-398977FECF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3682" y="3818714"/>
            <a:ext cx="1800834" cy="2401112"/>
          </a:xfrm>
          <a:prstGeom prst="rect">
            <a:avLst/>
          </a:prstGeom>
        </p:spPr>
      </p:pic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DC416740-C027-EC4D-279F-CCBCFC05B7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5744" y="3755224"/>
            <a:ext cx="1848450" cy="246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6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63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21AF33-4924-7E08-356D-6F862F32A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251" y="643467"/>
            <a:ext cx="1856739" cy="247565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C6AE18-EE66-DB2A-091D-39C6E9C72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4236" y="650497"/>
            <a:ext cx="1851467" cy="246862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4C9110-0DF9-805C-E22A-42E507099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159" y="3748194"/>
            <a:ext cx="1853723" cy="247163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25AFE2-A4E7-D9C6-4785-B03309872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676" y="1267428"/>
            <a:ext cx="3252903" cy="433720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F90741-0DA6-C7DF-1573-9531A8A9F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5744" y="3755224"/>
            <a:ext cx="1848450" cy="246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0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1D094-783D-3B9F-3D17-97A67D9CB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kern="1200" dirty="0">
                <a:solidFill>
                  <a:srgbClr val="FFFFFF"/>
                </a:solidFill>
                <a:latin typeface="Abadi" panose="020B0604020104020204" pitchFamily="34" charset="0"/>
              </a:rPr>
              <a:t>Charlotte Amalie High School (CAHS)</a:t>
            </a:r>
            <a:br>
              <a:rPr lang="en-US" sz="2800" kern="1200" dirty="0">
                <a:solidFill>
                  <a:srgbClr val="FFFFFF"/>
                </a:solidFill>
                <a:latin typeface="Abadi" panose="020B0604020104020204" pitchFamily="34" charset="0"/>
              </a:rPr>
            </a:br>
            <a:r>
              <a:rPr lang="en-US" sz="2800" kern="1200" dirty="0">
                <a:solidFill>
                  <a:srgbClr val="FFFFFF"/>
                </a:solidFill>
                <a:latin typeface="Abadi" panose="020B0604020104020204" pitchFamily="34" charset="0"/>
              </a:rPr>
              <a:t>9</a:t>
            </a:r>
            <a:r>
              <a:rPr lang="en-US" sz="2800" kern="1200" baseline="30000" dirty="0">
                <a:solidFill>
                  <a:srgbClr val="FFFFFF"/>
                </a:solidFill>
                <a:latin typeface="Abadi" panose="020B0604020104020204" pitchFamily="34" charset="0"/>
              </a:rPr>
              <a:t>th</a:t>
            </a:r>
            <a:r>
              <a:rPr lang="en-US" sz="2800" kern="1200" dirty="0">
                <a:solidFill>
                  <a:srgbClr val="FFFFFF"/>
                </a:solidFill>
                <a:latin typeface="Abadi" panose="020B0604020104020204" pitchFamily="34" charset="0"/>
              </a:rPr>
              <a:t> Grade Academy</a:t>
            </a:r>
          </a:p>
        </p:txBody>
      </p:sp>
      <p:pic>
        <p:nvPicPr>
          <p:cNvPr id="8" name="Picture 7" descr="No photo description available.">
            <a:extLst>
              <a:ext uri="{FF2B5EF4-FFF2-40B4-BE49-F238E27FC236}">
                <a16:creationId xmlns:a16="http://schemas.microsoft.com/office/drawing/2014/main" id="{DF11F68C-C2AD-713E-55A5-C767DD4C51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164" r="3" b="29130"/>
          <a:stretch>
            <a:fillRect/>
          </a:stretch>
        </p:blipFill>
        <p:spPr>
          <a:xfrm>
            <a:off x="317636" y="321734"/>
            <a:ext cx="3797570" cy="2010551"/>
          </a:xfrm>
          <a:prstGeom prst="rect">
            <a:avLst/>
          </a:prstGeom>
        </p:spPr>
      </p:pic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D8C0FBA9-F28C-FAAF-A14D-E362B8DDF3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53" r="1" b="12263"/>
          <a:stretch>
            <a:fillRect/>
          </a:stretch>
        </p:blipFill>
        <p:spPr>
          <a:xfrm>
            <a:off x="4202549" y="321732"/>
            <a:ext cx="3793472" cy="41113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1A8ADE-E5EC-524A-408E-5DFF80EEF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389" b="29908"/>
          <a:stretch>
            <a:fillRect/>
          </a:stretch>
        </p:blipFill>
        <p:spPr>
          <a:xfrm>
            <a:off x="8086176" y="321733"/>
            <a:ext cx="3797984" cy="20105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D35A88-FD96-C951-008E-0F02C43ED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727" r="-2" b="35471"/>
          <a:stretch>
            <a:fillRect/>
          </a:stretch>
        </p:blipFill>
        <p:spPr>
          <a:xfrm>
            <a:off x="317634" y="2422097"/>
            <a:ext cx="3794760" cy="20138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613AB2-17F5-2017-A898-EF48CE799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7758" b="32729"/>
          <a:stretch>
            <a:fillRect/>
          </a:stretch>
        </p:blipFill>
        <p:spPr>
          <a:xfrm>
            <a:off x="8082952" y="2431705"/>
            <a:ext cx="3797983" cy="20009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0EDC07-7830-7734-9118-FCA097018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9881" r="-2" b="50381"/>
          <a:stretch>
            <a:fillRect/>
          </a:stretch>
        </p:blipFill>
        <p:spPr>
          <a:xfrm>
            <a:off x="317634" y="4525716"/>
            <a:ext cx="3794760" cy="2010551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10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AE1AB17FAB864594F74415EB7BC02B" ma:contentTypeVersion="4" ma:contentTypeDescription="Create a new document." ma:contentTypeScope="" ma:versionID="4d845b3ff87f8f968d12a574d30fcb82">
  <xsd:schema xmlns:xsd="http://www.w3.org/2001/XMLSchema" xmlns:xs="http://www.w3.org/2001/XMLSchema" xmlns:p="http://schemas.microsoft.com/office/2006/metadata/properties" xmlns:ns3="0964b375-f3ca-4c2a-853a-e015abc441eb" targetNamespace="http://schemas.microsoft.com/office/2006/metadata/properties" ma:root="true" ma:fieldsID="f5feccaf882ac3f5ca92cde604310254" ns3:_="">
    <xsd:import namespace="0964b375-f3ca-4c2a-853a-e015abc441eb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4b375-f3ca-4c2a-853a-e015abc441e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515959-BD7D-4761-85A2-949918AECBA1}">
  <ds:schemaRefs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0964b375-f3ca-4c2a-853a-e015abc441eb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34E42FA-FAD6-4721-B816-76A2152C01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64b375-f3ca-4c2a-853a-e015abc441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3ECADAD-6723-4B26-B1CD-B074C1555F7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6c12b25-87cc-4f04-8d48-314ff405b090}" enabled="0" method="" siteId="{c6c12b25-87cc-4f04-8d48-314ff405b09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147</Words>
  <Application>Microsoft Office PowerPoint</Application>
  <PresentationFormat>Widescreen</PresentationFormat>
  <Paragraphs>17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Abadi</vt:lpstr>
      <vt:lpstr>Agency FB</vt:lpstr>
      <vt:lpstr>Aptos</vt:lpstr>
      <vt:lpstr>Aptos Display</vt:lpstr>
      <vt:lpstr>Arial</vt:lpstr>
      <vt:lpstr>Calibri</vt:lpstr>
      <vt:lpstr>Times-Roman</vt:lpstr>
      <vt:lpstr>Office Theme</vt:lpstr>
      <vt:lpstr>Bureau of School Construction  (BSCM) </vt:lpstr>
      <vt:lpstr>Ivanna Eudora Kean High School (IEKHS)</vt:lpstr>
      <vt:lpstr>PowerPoint Presentation</vt:lpstr>
      <vt:lpstr>PowerPoint Presentation</vt:lpstr>
      <vt:lpstr>Julius E Sprauve School  (JESS) </vt:lpstr>
      <vt:lpstr>Joseph A. Gomez Elementary School</vt:lpstr>
      <vt:lpstr>PowerPoint Presentation</vt:lpstr>
      <vt:lpstr>PowerPoint Presentation</vt:lpstr>
      <vt:lpstr>Charlotte Amalie High School (CAHS) 9th Grade Academy</vt:lpstr>
      <vt:lpstr>PowerPoint Presentation</vt:lpstr>
      <vt:lpstr>Yvonne E.Milliner Bowsky Elementary School</vt:lpstr>
      <vt:lpstr>PowerPoint Presentation</vt:lpstr>
      <vt:lpstr>PowerPoint Presentation</vt:lpstr>
      <vt:lpstr>PowerPoint Presentation</vt:lpstr>
      <vt:lpstr>Jane E. Tuitt Elementary School</vt:lpstr>
      <vt:lpstr>Edith Williams Alternative Academy (EWAA)</vt:lpstr>
      <vt:lpstr>PowerPoint Presentation</vt:lpstr>
      <vt:lpstr>PowerPoint Presentation</vt:lpstr>
      <vt:lpstr>Joseph Sibilly Elementary School</vt:lpstr>
      <vt:lpstr>Sibilly Monroe Annex</vt:lpstr>
      <vt:lpstr>PowerPoint Presentation</vt:lpstr>
      <vt:lpstr>Bertha C. Boschulte Middle School (BCB)</vt:lpstr>
      <vt:lpstr>The BSMC Summer Workers is making an Impact in the field and in the office!</vt:lpstr>
      <vt:lpstr>We Also have some action coming from Our Summer Workers In St.Croix ! Pearl B Larsen Elementary School and Juanita Gardine Elementary School </vt:lpstr>
      <vt:lpstr>PowerPoint Presentation</vt:lpstr>
      <vt:lpstr>The New Arthur Richards K-8 School</vt:lpstr>
      <vt:lpstr>PowerPoint Presentation</vt:lpstr>
      <vt:lpstr>Claude O. Markoe School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Kelis Pascal</dc:creator>
  <cp:lastModifiedBy>Kelis Pascal</cp:lastModifiedBy>
  <cp:revision>2</cp:revision>
  <dcterms:created xsi:type="dcterms:W3CDTF">2026-07-13T14:28:39Z</dcterms:created>
  <dcterms:modified xsi:type="dcterms:W3CDTF">2026-07-13T18:18:49Z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0x01010046AE1AB17FAB864594F74415EB7BC02B</vt:lpwstr>
  </property>
</Properties>
</file>