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4/16/2025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CCZP0001-25: MapGeo aerial view of property (marked in red)</a:t>
            </a: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 descr="A computer screen shot of a map&#10;&#10;AI-generated content may be incorrect.">
            <a:extLst>
              <a:ext uri="{FF2B5EF4-FFF2-40B4-BE49-F238E27FC236}">
                <a16:creationId xmlns:a16="http://schemas.microsoft.com/office/drawing/2014/main" id="{DE00DB06-9437-0BF2-EBCF-2E50033AD6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78" t="23941" b="11625"/>
          <a:stretch/>
        </p:blipFill>
        <p:spPr bwMode="auto">
          <a:xfrm>
            <a:off x="646110" y="1716058"/>
            <a:ext cx="11186705" cy="437994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CCZP0001-25: </a:t>
            </a:r>
            <a:r>
              <a:rPr lang="en-US" sz="3500" dirty="0"/>
              <a:t>Official Zoning Map No. STZ-7 (property location indicated by red X)</a:t>
            </a:r>
            <a:endParaRPr lang="en-VI" sz="35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5AD738-C4D1-8F5F-7994-F2E0BB931F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1854" y="2281706"/>
            <a:ext cx="7976401" cy="431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CCZP0001-25: Conceptual Site Plan Layout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A25435-8148-DA55-1123-16E5AC18D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813" t="15665" r="10628" b="11035"/>
          <a:stretch/>
        </p:blipFill>
        <p:spPr bwMode="auto">
          <a:xfrm>
            <a:off x="2635773" y="1853248"/>
            <a:ext cx="6920454" cy="49555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A16BBF-AC1C-4901-A88B-8581C640E307}"/>
</file>

<file path=customXml/itemProps2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</ds:schemaRefs>
</ds:datastoreItem>
</file>

<file path=customXml/itemProps3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126</TotalTime>
  <Words>36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Calibri</vt:lpstr>
      <vt:lpstr>Century Gothic</vt:lpstr>
      <vt:lpstr>Wingdings 3</vt:lpstr>
      <vt:lpstr>Ion</vt:lpstr>
      <vt:lpstr>CCZP0001-25: MapGeo aerial view of property (marked in red) </vt:lpstr>
      <vt:lpstr>CCZP0001-25: Official Zoning Map No. STZ-7 (property location indicated by red X)</vt:lpstr>
      <vt:lpstr>CCZP0001-25: Conceptual Site Plan Layout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20</cp:revision>
  <dcterms:created xsi:type="dcterms:W3CDTF">2024-01-29T15:11:28Z</dcterms:created>
  <dcterms:modified xsi:type="dcterms:W3CDTF">2025-04-16T14:56:58Z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</Properties>
</file>