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3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EAAE-207D-4BF1-9B22-9C738AFB0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FEA5A-4693-4860-964F-0DF9D2F6B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FF135-D6C0-4A91-A76D-3EB30998B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F85CE-CC3C-4472-BC34-EAB117F30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650E3-D4F2-403D-BA24-279FE779C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74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B6AE0-E67C-4C0E-9977-69AEF02D7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5EF1D7-BB13-4C96-9AF5-8FC70ADA7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353DC-AA74-4197-A5DD-47C7F5755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0608-987D-49EB-8F37-7E3729126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7EB0A-8A7C-4952-993E-2B749B60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9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28F695-8705-4ACE-ACAE-35D20A44CF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CFB25B-F689-444C-B92E-F2DA5A5B2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4C6A1-0EC2-4069-9B5B-F22FEB909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5C7F6-ABCB-44C2-A2B5-0B84E939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E8F93-26E1-45E9-8CEB-E98A967FA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91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886D1-C993-4FA3-AFE9-96E4C420B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69438-D6D8-49C2-8369-CE3B4808D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CA162-893D-4D00-A436-2BD8C71B8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627B3-9A59-453D-A474-D22321203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D16C9-31BC-4F45-86EA-4BAB1B22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82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9E4FE-AA12-44A0-B1FB-2A5B62735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BC2DD-1176-4201-B1F4-7667EA93E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373DC-2242-41AD-9458-E136092B4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EF51F-5C90-4832-AD85-A11E9DEC1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CBFC6-E74A-442C-9131-990364F09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68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2C00F-22AA-4D4D-9FB6-DF88A7507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A04F9-C114-4ADD-AF68-6AA5D802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83C9E1-35A6-4D80-91B4-FF6DC80CF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49CA9-B99C-4E67-80F1-CD68D8FB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FC3C4C-7EE2-4F72-A56D-2CAF4B0F1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ED07F3-C3EC-4E57-B5A3-88DCABB32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2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855F-B0D1-4A91-931C-23ECE1AE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A8C7FA-3D4B-447A-A0A2-CBD055873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77D08-EB4E-4758-A515-47BAD8474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AEBE6-9A3F-4412-92DE-A772CB020B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404A65-0911-498A-90F4-7C73399FFC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5C535C-C5F6-44BE-A78D-67FFA6531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3F3B73-213F-4066-9B49-FC7EC6D89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79F18D-0EA4-4F53-8BA9-09F059DB8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24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1FED8-97A6-4C40-A612-2C9BBC924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2C691A-5CE8-404A-AC39-BC805F180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22B3AB-E5B8-4F04-827C-A4382C2D3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ED4B1D-499B-42B0-9372-A96B85085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6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D8CE36-4D40-412D-A6C4-770A6F3B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AD958C-5294-4B3F-9E5E-95BE100F2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10926-A14A-4562-BC6B-A923D8060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61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96531-0242-4EFE-8F12-866BEEFFC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FF573-C3BB-45E4-9B4A-020DDB569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06B17A-F09A-4BA4-9001-1CA1E4F20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5BDEA-98AB-46CD-B807-36E7045D8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DF88C2-727D-400F-A735-DC39530A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1F5BE-5690-46D5-AC39-8A670AED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72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D1821-655E-4B8E-8E9B-5301179C5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05C1C1-FD5F-4045-A8C1-F45FCAB168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C9038E-4E70-4D99-B3C8-BE9055DCB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09F7DB-9248-4A9E-866A-767BB0EDC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46E13-9746-4FB9-AD8B-365CC47ED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1586C-2F9F-4C09-97AE-1A7C40875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7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E7F8E0-ABA2-48CA-978C-8F94A175A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8C9AD-BA93-4E38-B4FE-130D82CE8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21F45-3CC0-4466-A78C-9C586F8013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1FC7F-F037-48B4-B815-A150000065B3}" type="datetimeFigureOut">
              <a:rPr lang="en-US" smtClean="0"/>
              <a:t>3/8/2023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A044C-7994-49D0-B96A-4156F0EAC7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D0DC8-0405-4194-83C2-4C981CF34A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27E5D-17D5-442A-AF39-44B2E736F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92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769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15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904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87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405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9799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37AA5D61691D4393D5420DCCB11C83" ma:contentTypeVersion="19" ma:contentTypeDescription="Create a new document." ma:contentTypeScope="" ma:versionID="28001c564d707570a534c85849f90ced">
  <xsd:schema xmlns:xsd="http://www.w3.org/2001/XMLSchema" xmlns:xs="http://www.w3.org/2001/XMLSchema" xmlns:p="http://schemas.microsoft.com/office/2006/metadata/properties" xmlns:ns1="http://schemas.microsoft.com/sharepoint/v3" xmlns:ns2="29abbc8d-5c4a-47e4-b4a6-30e08283ccb1" xmlns:ns3="df98074c-a3ed-4045-be3e-dccf56164418" targetNamespace="http://schemas.microsoft.com/office/2006/metadata/properties" ma:root="true" ma:fieldsID="fb80b1d83786887d7e9d868eaf718cc8" ns1:_="" ns2:_="" ns3:_="">
    <xsd:import namespace="http://schemas.microsoft.com/sharepoint/v3"/>
    <xsd:import namespace="29abbc8d-5c4a-47e4-b4a6-30e08283ccb1"/>
    <xsd:import namespace="df98074c-a3ed-4045-be3e-dccf561644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abbc8d-5c4a-47e4-b4a6-30e08283cc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98074c-a3ed-4045-be3e-dccf5616441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4e63d99-5c50-432d-99f2-c338a657d8d1}" ma:internalName="TaxCatchAll" ma:showField="CatchAllData" ma:web="df98074c-a3ed-4045-be3e-dccf561644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F442D3-6DF0-4D28-B8B4-AFF858BE31E1}"/>
</file>

<file path=customXml/itemProps2.xml><?xml version="1.0" encoding="utf-8"?>
<ds:datastoreItem xmlns:ds="http://schemas.openxmlformats.org/officeDocument/2006/customXml" ds:itemID="{DBAC11E1-605C-4D69-AFB9-021E1A67322E}"/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Ananta Pancham</dc:creator>
  <cp:lastModifiedBy>Ananta Pancham</cp:lastModifiedBy>
  <cp:revision>6</cp:revision>
  <dcterms:created xsi:type="dcterms:W3CDTF">2023-03-06T20:56:46Z</dcterms:created>
  <dcterms:modified xsi:type="dcterms:W3CDTF">2023-03-08T15:29:03Z</dcterms:modified>
</cp:coreProperties>
</file>