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6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pos="597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3F3F"/>
    <a:srgbClr val="014067"/>
    <a:srgbClr val="014E7D"/>
    <a:srgbClr val="013657"/>
    <a:srgbClr val="01456F"/>
    <a:srgbClr val="014B79"/>
    <a:srgbClr val="0937C9"/>
    <a:srgbClr val="002774"/>
    <a:srgbClr val="929A4A"/>
    <a:srgbClr val="EAB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74" autoAdjust="0"/>
  </p:normalViewPr>
  <p:slideViewPr>
    <p:cSldViewPr snapToGrid="0" showGuides="1">
      <p:cViewPr varScale="1">
        <p:scale>
          <a:sx n="114" d="100"/>
          <a:sy n="114" d="100"/>
        </p:scale>
        <p:origin x="474" y="108"/>
      </p:cViewPr>
      <p:guideLst>
        <p:guide pos="3840"/>
        <p:guide pos="597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8BEDA40-91A9-49DC-B402-0EBE674AAEA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CBB508-5589-42E7-A433-D119AC0FFB7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2BFC85-49E4-447A-A7E3-16153CB2FE2A}" type="datetimeFigureOut">
              <a:rPr lang="en-US" smtClean="0"/>
              <a:t>3/7/2023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232ABA-B33A-4B3B-8412-C1773FBF3D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B1832E-3B48-42CB-80A7-CD8E48D52D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072A3-100F-40A9-915F-8D2D9E6962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5371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71B50E-4C60-4F9E-B773-52059170945B}" type="datetimeFigureOut">
              <a:rPr lang="en-US" noProof="0" smtClean="0"/>
              <a:t>3/7/2023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230CFA-805A-4FD3-B3A0-DAAA5993DA17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98927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045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537" userDrawn="1">
          <p15:clr>
            <a:srgbClr val="FBAE40"/>
          </p15:clr>
        </p15:guide>
        <p15:guide id="3" pos="138" userDrawn="1">
          <p15:clr>
            <a:srgbClr val="FBAE40"/>
          </p15:clr>
        </p15:guide>
        <p15:guide id="4" orient="horz" pos="4178" userDrawn="1">
          <p15:clr>
            <a:srgbClr val="FBAE40"/>
          </p15:clr>
        </p15:guide>
        <p15:guide id="5" orient="horz" pos="142" userDrawn="1">
          <p15:clr>
            <a:srgbClr val="FBAE40"/>
          </p15:clr>
        </p15:guide>
        <p15:guide id="6" pos="2457" userDrawn="1">
          <p15:clr>
            <a:srgbClr val="FBAE40"/>
          </p15:clr>
        </p15:guide>
        <p15:guide id="7" pos="43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0920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33B31A5E-1244-4689-B513-C78E3C4E53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71D0E8AA-902F-440D-9C55-2A391C22396A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7D937721-835D-4D84-94A3-6C79D4639514}"/>
              </a:ext>
            </a:extLst>
          </p:cNvPr>
          <p:cNvSpPr/>
          <p:nvPr userDrawn="1"/>
        </p:nvSpPr>
        <p:spPr>
          <a:xfrm rot="19958790">
            <a:off x="-637324" y="3588176"/>
            <a:ext cx="3860162" cy="174695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32BB30B-8262-4715-998F-AAF6A81ADF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10090"/>
            <a:ext cx="1785257" cy="9075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itle 1" title="Title">
            <a:extLst>
              <a:ext uri="{FF2B5EF4-FFF2-40B4-BE49-F238E27FC236}">
                <a16:creationId xmlns:a16="http://schemas.microsoft.com/office/drawing/2014/main" id="{4D7EF399-DAA5-44EC-B712-79C755FE8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3842" y="1987420"/>
            <a:ext cx="4911633" cy="178985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01" name="Text Placeholder 2" title="Subtitle">
            <a:extLst>
              <a:ext uri="{FF2B5EF4-FFF2-40B4-BE49-F238E27FC236}">
                <a16:creationId xmlns:a16="http://schemas.microsoft.com/office/drawing/2014/main" id="{26D13BFA-61B0-402F-8611-02D3DFDBEB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83842" y="3792046"/>
            <a:ext cx="4911633" cy="910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A0A0C24-D997-4E78-951F-AFB51C70EFC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E123A0CF-50D6-46EC-8BF6-43E38AFCD588}"/>
              </a:ext>
            </a:extLst>
          </p:cNvPr>
          <p:cNvSpPr/>
          <p:nvPr userDrawn="1"/>
        </p:nvSpPr>
        <p:spPr>
          <a:xfrm>
            <a:off x="7754112" y="0"/>
            <a:ext cx="2258568" cy="742819"/>
          </a:xfrm>
          <a:prstGeom prst="parallelogram">
            <a:avLst>
              <a:gd name="adj" fmla="val 19585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B2F1D2E-B631-4CB1-9448-2B50F8C4631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08562"/>
            <a:ext cx="6595353" cy="34031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F69447-82AD-475F-A3AE-3D7FF61DBFE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5266944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FC8C82F3-94EE-4B4F-A01D-993A41BC00B1}"/>
              </a:ext>
            </a:extLst>
          </p:cNvPr>
          <p:cNvSpPr/>
          <p:nvPr userDrawn="1"/>
        </p:nvSpPr>
        <p:spPr>
          <a:xfrm rot="19958790">
            <a:off x="-139035" y="3407045"/>
            <a:ext cx="1438399" cy="236580"/>
          </a:xfrm>
          <a:prstGeom prst="parallelogram">
            <a:avLst>
              <a:gd name="adj" fmla="val 5321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89179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  <p15:guide id="3" pos="143">
          <p15:clr>
            <a:srgbClr val="FBAE40"/>
          </p15:clr>
        </p15:guide>
        <p15:guide id="4" orient="horz" pos="4170">
          <p15:clr>
            <a:srgbClr val="FBAE40"/>
          </p15:clr>
        </p15:guide>
        <p15:guide id="5" pos="7537">
          <p15:clr>
            <a:srgbClr val="FBAE40"/>
          </p15:clr>
        </p15:guide>
        <p15:guide id="6" orient="horz" pos="14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1FAE0C34-9220-45F0-9FC2-9FE7C994E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78" y="1671924"/>
            <a:ext cx="10835122" cy="45050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4596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17F9213-0142-420B-A84D-C5627A0C81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687" y="1651044"/>
            <a:ext cx="5181600" cy="45259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014328B-D576-4B5C-A4AE-CF9831892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1044"/>
            <a:ext cx="5181600" cy="45259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7377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82BFF385-445D-4DBB-9773-F99669415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678" y="1681163"/>
            <a:ext cx="53825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b="1" dirty="0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/>
              <a:t>Click to 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311B1CFE-1B35-4B5C-B40A-DC5ADF211B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1CE840E8-D596-479D-AE97-E88F42DC1B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B9A68D25-B19E-4E84-B65D-596EE8382D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678" y="2505075"/>
            <a:ext cx="5391749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0695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70" y="4374036"/>
            <a:ext cx="5311516" cy="132703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EAC3CA-E21C-4A63-BE7D-DCC820552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0" y="5701069"/>
            <a:ext cx="5311516" cy="931505"/>
          </a:xfrm>
          <a:prstGeom prst="rect">
            <a:avLst/>
          </a:prstGeo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9A1E80C-1A76-4D3E-92A1-846866867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1316" y="2290713"/>
            <a:ext cx="5803672" cy="434186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0659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70" y="4374036"/>
            <a:ext cx="5311516" cy="132703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EAC3CA-E21C-4A63-BE7D-DCC820552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0" y="5701069"/>
            <a:ext cx="5311516" cy="931505"/>
          </a:xfrm>
          <a:prstGeom prst="rect">
            <a:avLst/>
          </a:prstGeo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2728E0A-430E-4C6A-BF56-06FA8510F2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49970" y="2271860"/>
            <a:ext cx="5715017" cy="43607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908403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37A5C384-78D0-4088-9411-AB6790574770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52C5C1-EC33-44C1-9D54-A1058BBF1812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A0030CD-8C9E-4AA5-8C5D-F9B2EDB7E17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7" name="Diagonal Stripe 26">
              <a:extLst>
                <a:ext uri="{FF2B5EF4-FFF2-40B4-BE49-F238E27FC236}">
                  <a16:creationId xmlns:a16="http://schemas.microsoft.com/office/drawing/2014/main" id="{872EE65E-EE50-4A3E-861E-1D6C241CB8EA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76AD1EF-E06C-4D3C-9693-26844D01C83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Parallelogram 28">
              <a:extLst>
                <a:ext uri="{FF2B5EF4-FFF2-40B4-BE49-F238E27FC236}">
                  <a16:creationId xmlns:a16="http://schemas.microsoft.com/office/drawing/2014/main" id="{57D44C42-44C0-420A-A125-9B1A979D4F56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0" name="Parallelogram 29">
            <a:extLst>
              <a:ext uri="{FF2B5EF4-FFF2-40B4-BE49-F238E27FC236}">
                <a16:creationId xmlns:a16="http://schemas.microsoft.com/office/drawing/2014/main" id="{406089BB-36DC-4E23-B215-527A8A18FCF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8C43A6-50C6-704E-BADC-6D83BADE73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91439B-965F-3548-AF77-89501B24F6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199068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5BB0367-1AFD-4191-AB6F-E9815D136F63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8A2C98-F26E-415A-B931-1B89CA46C1CF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B2FB48C-0C70-4DBE-B904-A134B6644DD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8" name="Diagonal Stripe 27">
              <a:extLst>
                <a:ext uri="{FF2B5EF4-FFF2-40B4-BE49-F238E27FC236}">
                  <a16:creationId xmlns:a16="http://schemas.microsoft.com/office/drawing/2014/main" id="{4F2E2158-1E6E-4E0D-BDAB-B20041C7361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26D62DB-3A5A-4DA1-BFA4-D9E58676E86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F5A729A7-3A5C-405C-AE06-180E7529E477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1" name="Parallelogram 30">
            <a:extLst>
              <a:ext uri="{FF2B5EF4-FFF2-40B4-BE49-F238E27FC236}">
                <a16:creationId xmlns:a16="http://schemas.microsoft.com/office/drawing/2014/main" id="{41E23981-B12A-4AC3-A030-337BBBA5E45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69A007-934D-7A4B-9EFA-82044EF4DC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154DC2-98C7-4D4B-A17A-AA4731217F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4D604A2-C574-42DB-B0C4-99715CAA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9"/>
            <a:ext cx="8330184" cy="1147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58419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5BB0367-1AFD-4191-AB6F-E9815D136F63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8A2C98-F26E-415A-B931-1B89CA46C1CF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B2FB48C-0C70-4DBE-B904-A134B6644DD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8" name="Diagonal Stripe 27">
              <a:extLst>
                <a:ext uri="{FF2B5EF4-FFF2-40B4-BE49-F238E27FC236}">
                  <a16:creationId xmlns:a16="http://schemas.microsoft.com/office/drawing/2014/main" id="{4F2E2158-1E6E-4E0D-BDAB-B20041C7361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26D62DB-3A5A-4DA1-BFA4-D9E58676E86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F5A729A7-3A5C-405C-AE06-180E7529E477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1" name="Parallelogram 30">
            <a:extLst>
              <a:ext uri="{FF2B5EF4-FFF2-40B4-BE49-F238E27FC236}">
                <a16:creationId xmlns:a16="http://schemas.microsoft.com/office/drawing/2014/main" id="{41E23981-B12A-4AC3-A030-337BBBA5E45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69A007-934D-7A4B-9EFA-82044EF4DC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154DC2-98C7-4D4B-A17A-AA4731217F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4D604A2-C574-42DB-B0C4-99715CAA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9"/>
            <a:ext cx="8330184" cy="1147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A2D954-332B-47D0-BE9F-0F2BDE7795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26131" y="1979613"/>
            <a:ext cx="9139738" cy="28987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53408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33B31A5E-1244-4689-B513-C78E3C4E53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71D0E8AA-902F-440D-9C55-2A391C22396A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7D937721-835D-4D84-94A3-6C79D4639514}"/>
              </a:ext>
            </a:extLst>
          </p:cNvPr>
          <p:cNvSpPr/>
          <p:nvPr userDrawn="1"/>
        </p:nvSpPr>
        <p:spPr>
          <a:xfrm rot="19958790">
            <a:off x="-637324" y="3588176"/>
            <a:ext cx="3860162" cy="174695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32BB30B-8262-4715-998F-AAF6A81ADF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10090"/>
            <a:ext cx="1785257" cy="9075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itle 1" title="Title">
            <a:extLst>
              <a:ext uri="{FF2B5EF4-FFF2-40B4-BE49-F238E27FC236}">
                <a16:creationId xmlns:a16="http://schemas.microsoft.com/office/drawing/2014/main" id="{4D7EF399-DAA5-44EC-B712-79C755FE8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3842" y="1987420"/>
            <a:ext cx="4911633" cy="178985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01" name="Text Placeholder 2" title="Subtitle">
            <a:extLst>
              <a:ext uri="{FF2B5EF4-FFF2-40B4-BE49-F238E27FC236}">
                <a16:creationId xmlns:a16="http://schemas.microsoft.com/office/drawing/2014/main" id="{26D13BFA-61B0-402F-8611-02D3DFDBEB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83842" y="3792046"/>
            <a:ext cx="4911633" cy="910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A0A0C24-D997-4E78-951F-AFB51C70EFC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E123A0CF-50D6-46EC-8BF6-43E38AFCD588}"/>
              </a:ext>
            </a:extLst>
          </p:cNvPr>
          <p:cNvSpPr/>
          <p:nvPr userDrawn="1"/>
        </p:nvSpPr>
        <p:spPr>
          <a:xfrm>
            <a:off x="7754112" y="0"/>
            <a:ext cx="2258568" cy="742819"/>
          </a:xfrm>
          <a:prstGeom prst="parallelogram">
            <a:avLst>
              <a:gd name="adj" fmla="val 19585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B2F1D2E-B631-4CB1-9448-2B50F8C4631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08562"/>
            <a:ext cx="6595353" cy="34031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95572AA9-EFAE-4771-B1EE-47E3611737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F69447-82AD-475F-A3AE-3D7FF61DBFE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5266944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FC8C82F3-94EE-4B4F-A01D-993A41BC00B1}"/>
              </a:ext>
            </a:extLst>
          </p:cNvPr>
          <p:cNvSpPr/>
          <p:nvPr userDrawn="1"/>
        </p:nvSpPr>
        <p:spPr>
          <a:xfrm rot="19958790">
            <a:off x="-139035" y="3407045"/>
            <a:ext cx="1438399" cy="236580"/>
          </a:xfrm>
          <a:prstGeom prst="parallelogram">
            <a:avLst>
              <a:gd name="adj" fmla="val 5321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239983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143" userDrawn="1">
          <p15:clr>
            <a:srgbClr val="FBAE40"/>
          </p15:clr>
        </p15:guide>
        <p15:guide id="4" orient="horz" pos="4170" userDrawn="1">
          <p15:clr>
            <a:srgbClr val="FBAE40"/>
          </p15:clr>
        </p15:guide>
        <p15:guide id="5" pos="7537" userDrawn="1">
          <p15:clr>
            <a:srgbClr val="FBAE40"/>
          </p15:clr>
        </p15:guide>
        <p15:guide id="6" orient="horz" pos="14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AB3FE-9015-40FD-A870-D81B5A86A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58918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title="Bullet Points">
            <a:extLst>
              <a:ext uri="{FF2B5EF4-FFF2-40B4-BE49-F238E27FC236}">
                <a16:creationId xmlns:a16="http://schemas.microsoft.com/office/drawing/2014/main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29540"/>
            <a:ext cx="4942829" cy="29582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" name="Right Triangle 23">
            <a:extLst>
              <a:ext uri="{FF2B5EF4-FFF2-40B4-BE49-F238E27FC236}">
                <a16:creationId xmlns:a16="http://schemas.microsoft.com/office/drawing/2014/main" id="{BD6ACE60-499D-41AB-89C4-D537D7C3D22A}"/>
              </a:ext>
            </a:extLst>
          </p:cNvPr>
          <p:cNvSpPr/>
          <p:nvPr userDrawn="1"/>
        </p:nvSpPr>
        <p:spPr>
          <a:xfrm flipH="1" flipV="1">
            <a:off x="1839686" y="-6"/>
            <a:ext cx="10352314" cy="5638806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18C08F43-D42B-4CF1-912F-BC83D72AB415}"/>
              </a:ext>
            </a:extLst>
          </p:cNvPr>
          <p:cNvSpPr/>
          <p:nvPr userDrawn="1"/>
        </p:nvSpPr>
        <p:spPr>
          <a:xfrm flipH="1">
            <a:off x="2978150" y="-5"/>
            <a:ext cx="4121150" cy="1308105"/>
          </a:xfrm>
          <a:prstGeom prst="parallelogram">
            <a:avLst>
              <a:gd name="adj" fmla="val 1863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411C731-2333-41B0-927A-0A48EEC79964}"/>
              </a:ext>
            </a:extLst>
          </p:cNvPr>
          <p:cNvCxnSpPr>
            <a:cxnSpLocks/>
          </p:cNvCxnSpPr>
          <p:nvPr userDrawn="1"/>
        </p:nvCxnSpPr>
        <p:spPr>
          <a:xfrm flipV="1">
            <a:off x="6375400" y="5047077"/>
            <a:ext cx="1524574" cy="18034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 title="Subtitle">
            <a:extLst>
              <a:ext uri="{FF2B5EF4-FFF2-40B4-BE49-F238E27FC236}">
                <a16:creationId xmlns:a16="http://schemas.microsoft.com/office/drawing/2014/main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496102"/>
            <a:ext cx="7342631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" name="Title 1" title="Title ">
            <a:extLst>
              <a:ext uri="{FF2B5EF4-FFF2-40B4-BE49-F238E27FC236}">
                <a16:creationId xmlns:a16="http://schemas.microsoft.com/office/drawing/2014/main" id="{20237B57-91C6-4F8B-8AA0-18FA50B0FD1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1378" y="1241109"/>
            <a:ext cx="7342622" cy="12155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 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E1FADFB-0A3D-40F7-9B40-368DECD971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04000" y="0"/>
            <a:ext cx="5588000" cy="6872249"/>
          </a:xfrm>
          <a:custGeom>
            <a:avLst/>
            <a:gdLst>
              <a:gd name="connsiteX0" fmla="*/ 3876237 w 5588000"/>
              <a:gd name="connsiteY0" fmla="*/ 5431883 h 6872249"/>
              <a:gd name="connsiteX1" fmla="*/ 4953000 w 5588000"/>
              <a:gd name="connsiteY1" fmla="*/ 5431883 h 6872249"/>
              <a:gd name="connsiteX2" fmla="*/ 3769163 w 5588000"/>
              <a:gd name="connsiteY2" fmla="*/ 6872249 h 6872249"/>
              <a:gd name="connsiteX3" fmla="*/ 2692400 w 5588000"/>
              <a:gd name="connsiteY3" fmla="*/ 6872249 h 6872249"/>
              <a:gd name="connsiteX4" fmla="*/ 2479230 w 5588000"/>
              <a:gd name="connsiteY4" fmla="*/ 2870200 h 6872249"/>
              <a:gd name="connsiteX5" fmla="*/ 3175000 w 5588000"/>
              <a:gd name="connsiteY5" fmla="*/ 2870200 h 6872249"/>
              <a:gd name="connsiteX6" fmla="*/ 1965770 w 5588000"/>
              <a:gd name="connsiteY6" fmla="*/ 4310566 h 6872249"/>
              <a:gd name="connsiteX7" fmla="*/ 1270000 w 5588000"/>
              <a:gd name="connsiteY7" fmla="*/ 4310566 h 6872249"/>
              <a:gd name="connsiteX8" fmla="*/ 5575300 w 5588000"/>
              <a:gd name="connsiteY8" fmla="*/ 139700 h 6872249"/>
              <a:gd name="connsiteX9" fmla="*/ 5575300 w 5588000"/>
              <a:gd name="connsiteY9" fmla="*/ 3238583 h 6872249"/>
              <a:gd name="connsiteX10" fmla="*/ 2571663 w 5588000"/>
              <a:gd name="connsiteY10" fmla="*/ 6858000 h 6872249"/>
              <a:gd name="connsiteX11" fmla="*/ 0 w 5588000"/>
              <a:gd name="connsiteY11" fmla="*/ 6858000 h 6872249"/>
              <a:gd name="connsiteX12" fmla="*/ 4256761 w 5588000"/>
              <a:gd name="connsiteY12" fmla="*/ 0 h 6872249"/>
              <a:gd name="connsiteX13" fmla="*/ 5588000 w 5588000"/>
              <a:gd name="connsiteY13" fmla="*/ 0 h 6872249"/>
              <a:gd name="connsiteX14" fmla="*/ 3274339 w 5588000"/>
              <a:gd name="connsiteY14" fmla="*/ 2755900 h 6872249"/>
              <a:gd name="connsiteX15" fmla="*/ 1943100 w 5588000"/>
              <a:gd name="connsiteY15" fmla="*/ 2755900 h 6872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588000" h="6872249">
                <a:moveTo>
                  <a:pt x="3876237" y="5431883"/>
                </a:moveTo>
                <a:lnTo>
                  <a:pt x="4953000" y="5431883"/>
                </a:lnTo>
                <a:lnTo>
                  <a:pt x="3769163" y="6872249"/>
                </a:lnTo>
                <a:lnTo>
                  <a:pt x="2692400" y="6872249"/>
                </a:lnTo>
                <a:close/>
                <a:moveTo>
                  <a:pt x="2479230" y="2870200"/>
                </a:moveTo>
                <a:lnTo>
                  <a:pt x="3175000" y="2870200"/>
                </a:lnTo>
                <a:lnTo>
                  <a:pt x="1965770" y="4310566"/>
                </a:lnTo>
                <a:lnTo>
                  <a:pt x="1270000" y="4310566"/>
                </a:lnTo>
                <a:close/>
                <a:moveTo>
                  <a:pt x="5575300" y="139700"/>
                </a:moveTo>
                <a:lnTo>
                  <a:pt x="5575300" y="3238583"/>
                </a:lnTo>
                <a:lnTo>
                  <a:pt x="2571663" y="6858000"/>
                </a:lnTo>
                <a:lnTo>
                  <a:pt x="0" y="6858000"/>
                </a:lnTo>
                <a:close/>
                <a:moveTo>
                  <a:pt x="4256761" y="0"/>
                </a:moveTo>
                <a:lnTo>
                  <a:pt x="5588000" y="0"/>
                </a:lnTo>
                <a:lnTo>
                  <a:pt x="3274339" y="2755900"/>
                </a:lnTo>
                <a:lnTo>
                  <a:pt x="1943100" y="27559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DB14A5-A767-774C-85B8-68EF914689F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B9B51B-EAA9-4B4D-A4F6-470CD95DAA7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42230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ight Triangle 34">
            <a:extLst>
              <a:ext uri="{FF2B5EF4-FFF2-40B4-BE49-F238E27FC236}">
                <a16:creationId xmlns:a16="http://schemas.microsoft.com/office/drawing/2014/main" id="{805F1696-7D6B-4055-94C3-E4C179F63596}"/>
              </a:ext>
            </a:extLst>
          </p:cNvPr>
          <p:cNvSpPr/>
          <p:nvPr userDrawn="1"/>
        </p:nvSpPr>
        <p:spPr>
          <a:xfrm flipH="1" flipV="1">
            <a:off x="1839686" y="-6"/>
            <a:ext cx="10352314" cy="5638806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B9EC3A9-7039-403A-9414-429521308AE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0177" y="1435100"/>
            <a:ext cx="6021821" cy="5422900"/>
          </a:xfrm>
          <a:custGeom>
            <a:avLst/>
            <a:gdLst>
              <a:gd name="connsiteX0" fmla="*/ 6021821 w 6021821"/>
              <a:gd name="connsiteY0" fmla="*/ 0 h 5422900"/>
              <a:gd name="connsiteX1" fmla="*/ 6021821 w 6021821"/>
              <a:gd name="connsiteY1" fmla="*/ 5422900 h 5422900"/>
              <a:gd name="connsiteX2" fmla="*/ 0 w 6021821"/>
              <a:gd name="connsiteY2" fmla="*/ 5422900 h 542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21821" h="5422900">
                <a:moveTo>
                  <a:pt x="6021821" y="0"/>
                </a:moveTo>
                <a:lnTo>
                  <a:pt x="6021821" y="5422900"/>
                </a:lnTo>
                <a:lnTo>
                  <a:pt x="0" y="54229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rIns="457200" anchor="ctr">
            <a:noAutofit/>
          </a:bodyPr>
          <a:lstStyle>
            <a:lvl1pPr marL="0" indent="0" algn="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Content Placeholder 2" title="Bullet Points">
            <a:extLst>
              <a:ext uri="{FF2B5EF4-FFF2-40B4-BE49-F238E27FC236}">
                <a16:creationId xmlns:a16="http://schemas.microsoft.com/office/drawing/2014/main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29540"/>
            <a:ext cx="4942829" cy="29582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18C08F43-D42B-4CF1-912F-BC83D72AB415}"/>
              </a:ext>
            </a:extLst>
          </p:cNvPr>
          <p:cNvSpPr/>
          <p:nvPr userDrawn="1"/>
        </p:nvSpPr>
        <p:spPr>
          <a:xfrm flipH="1">
            <a:off x="2978150" y="-5"/>
            <a:ext cx="4121150" cy="1308105"/>
          </a:xfrm>
          <a:prstGeom prst="parallelogram">
            <a:avLst>
              <a:gd name="adj" fmla="val 1863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411C731-2333-41B0-927A-0A48EEC7996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352314" y="1185452"/>
            <a:ext cx="1839685" cy="163394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 title="Subtitle">
            <a:extLst>
              <a:ext uri="{FF2B5EF4-FFF2-40B4-BE49-F238E27FC236}">
                <a16:creationId xmlns:a16="http://schemas.microsoft.com/office/drawing/2014/main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496102"/>
            <a:ext cx="7342621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19" name="Title 1" title="Title ">
            <a:extLst>
              <a:ext uri="{FF2B5EF4-FFF2-40B4-BE49-F238E27FC236}">
                <a16:creationId xmlns:a16="http://schemas.microsoft.com/office/drawing/2014/main" id="{2DB9D671-9FC8-4306-96B7-D9D585694B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378" y="1241109"/>
            <a:ext cx="7342622" cy="12155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55A0B9-F639-8643-9C4D-B93B8EE21A7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C29282-8AC7-494D-9A8E-A26C7F69948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24A5A7-66A2-7F43-9A7A-5E13F74F8C0E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</p:spTree>
    <p:extLst>
      <p:ext uri="{BB962C8B-B14F-4D97-AF65-F5344CB8AC3E}">
        <p14:creationId xmlns:p14="http://schemas.microsoft.com/office/powerpoint/2010/main" val="4283110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i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2E19FBD-2379-4B3B-910D-F51E007CB63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20698" y="2104888"/>
            <a:ext cx="5475290" cy="7811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Content Placeholder 3" title="Bullet Points">
            <a:extLst>
              <a:ext uri="{FF2B5EF4-FFF2-40B4-BE49-F238E27FC236}">
                <a16:creationId xmlns:a16="http://schemas.microsoft.com/office/drawing/2014/main" id="{8715E757-6584-4841-8154-C92E70E0CD6B}"/>
              </a:ext>
            </a:extLst>
          </p:cNvPr>
          <p:cNvSpPr>
            <a:spLocks noGrp="1"/>
          </p:cNvSpPr>
          <p:nvPr userDrawn="1">
            <p:ph sz="half" idx="13"/>
          </p:nvPr>
        </p:nvSpPr>
        <p:spPr>
          <a:xfrm>
            <a:off x="520698" y="2886076"/>
            <a:ext cx="5475290" cy="32321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  <a:lvl2pPr>
              <a:defRPr lang="en-US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IN" dirty="0">
                <a:solidFill>
                  <a:schemeClr val="bg1"/>
                </a:solidFill>
              </a:defRPr>
            </a:lvl5pPr>
          </a:lstStyle>
          <a:p>
            <a:pPr lvl="0">
              <a:buClr>
                <a:schemeClr val="accent2"/>
              </a:buClr>
            </a:pPr>
            <a:r>
              <a:rPr lang="en-US" noProof="0"/>
              <a:t>Click to edit Master text styles</a:t>
            </a:r>
          </a:p>
          <a:p>
            <a:pPr lvl="1">
              <a:buClr>
                <a:schemeClr val="accent2"/>
              </a:buClr>
            </a:pPr>
            <a:r>
              <a:rPr lang="en-US" noProof="0"/>
              <a:t>Second level</a:t>
            </a:r>
          </a:p>
          <a:p>
            <a:pPr lvl="2">
              <a:buClr>
                <a:schemeClr val="accent2"/>
              </a:buClr>
            </a:pPr>
            <a:r>
              <a:rPr lang="en-US" noProof="0"/>
              <a:t>Third level</a:t>
            </a:r>
          </a:p>
          <a:p>
            <a:pPr lvl="3">
              <a:buClr>
                <a:schemeClr val="accent2"/>
              </a:buClr>
            </a:pPr>
            <a:r>
              <a:rPr lang="en-US" noProof="0"/>
              <a:t>Fourth level</a:t>
            </a:r>
          </a:p>
          <a:p>
            <a:pPr lvl="4">
              <a:buClr>
                <a:schemeClr val="accent2"/>
              </a:buClr>
            </a:pPr>
            <a:r>
              <a:rPr lang="en-US" noProof="0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47CDC5A2-8836-4ED3-8E78-18C24853D882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6186713" y="2104888"/>
            <a:ext cx="5475600" cy="7811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Content Placeholder 5" title="Bullet Points">
            <a:extLst>
              <a:ext uri="{FF2B5EF4-FFF2-40B4-BE49-F238E27FC236}">
                <a16:creationId xmlns:a16="http://schemas.microsoft.com/office/drawing/2014/main" id="{D957FBD7-2C3C-4DD1-954F-DF1E007BE590}"/>
              </a:ext>
            </a:extLst>
          </p:cNvPr>
          <p:cNvSpPr>
            <a:spLocks noGrp="1"/>
          </p:cNvSpPr>
          <p:nvPr userDrawn="1">
            <p:ph sz="quarter" idx="15"/>
          </p:nvPr>
        </p:nvSpPr>
        <p:spPr>
          <a:xfrm>
            <a:off x="6186713" y="2886076"/>
            <a:ext cx="5475600" cy="32321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  <a:lvl2pPr>
              <a:defRPr lang="en-US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IN" dirty="0">
                <a:solidFill>
                  <a:schemeClr val="bg1"/>
                </a:solidFill>
              </a:defRPr>
            </a:lvl5pPr>
          </a:lstStyle>
          <a:p>
            <a:pPr lvl="0">
              <a:buClr>
                <a:schemeClr val="accent2"/>
              </a:buClr>
            </a:pPr>
            <a:r>
              <a:rPr lang="en-US" noProof="0"/>
              <a:t>Click to edit Master text styles</a:t>
            </a:r>
          </a:p>
          <a:p>
            <a:pPr lvl="1">
              <a:buClr>
                <a:schemeClr val="accent2"/>
              </a:buClr>
            </a:pPr>
            <a:r>
              <a:rPr lang="en-US" noProof="0"/>
              <a:t>Second level</a:t>
            </a:r>
          </a:p>
          <a:p>
            <a:pPr lvl="2">
              <a:buClr>
                <a:schemeClr val="accent2"/>
              </a:buClr>
            </a:pPr>
            <a:r>
              <a:rPr lang="en-US" noProof="0"/>
              <a:t>Third level</a:t>
            </a:r>
          </a:p>
          <a:p>
            <a:pPr lvl="3">
              <a:buClr>
                <a:schemeClr val="accent2"/>
              </a:buClr>
            </a:pPr>
            <a:r>
              <a:rPr lang="en-US" noProof="0"/>
              <a:t>Fourth level</a:t>
            </a:r>
          </a:p>
          <a:p>
            <a:pPr lvl="4">
              <a:buClr>
                <a:schemeClr val="accent2"/>
              </a:buClr>
            </a:pPr>
            <a:r>
              <a:rPr lang="en-US" noProof="0"/>
              <a:t>Fifth level</a:t>
            </a:r>
          </a:p>
        </p:txBody>
      </p:sp>
      <p:sp>
        <p:nvSpPr>
          <p:cNvPr id="24" name="Text Placeholder 4" title="Subtitle">
            <a:extLst>
              <a:ext uri="{FF2B5EF4-FFF2-40B4-BE49-F238E27FC236}">
                <a16:creationId xmlns:a16="http://schemas.microsoft.com/office/drawing/2014/main" id="{77DB65FF-A89E-4562-8251-2BB63EFDD28E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</p:spTree>
    <p:extLst>
      <p:ext uri="{BB962C8B-B14F-4D97-AF65-F5344CB8AC3E}">
        <p14:creationId xmlns:p14="http://schemas.microsoft.com/office/powerpoint/2010/main" val="3256540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8FB39FF5-7AF5-4963-9346-2640496A3302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F49194-9068-41AA-B460-962319BF96A4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806E656-313A-47B1-B381-D004200F7A01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9" name="Diagonal Stripe 28">
              <a:extLst>
                <a:ext uri="{FF2B5EF4-FFF2-40B4-BE49-F238E27FC236}">
                  <a16:creationId xmlns:a16="http://schemas.microsoft.com/office/drawing/2014/main" id="{65F8E2DA-4BB4-4421-9172-A11AF38DFEF4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EDB47F2-B6A7-40B4-8A2C-06719F75C08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Parallelogram 30">
              <a:extLst>
                <a:ext uri="{FF2B5EF4-FFF2-40B4-BE49-F238E27FC236}">
                  <a16:creationId xmlns:a16="http://schemas.microsoft.com/office/drawing/2014/main" id="{B188E7A9-2351-4B68-98B8-10099CB39CD2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3" name="Parallelogram 32">
            <a:extLst>
              <a:ext uri="{FF2B5EF4-FFF2-40B4-BE49-F238E27FC236}">
                <a16:creationId xmlns:a16="http://schemas.microsoft.com/office/drawing/2014/main" id="{F088C182-BF10-45B2-B159-7702E00D31D4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34" name="Text Placeholder 4" title="Subtitle">
            <a:extLst>
              <a:ext uri="{FF2B5EF4-FFF2-40B4-BE49-F238E27FC236}">
                <a16:creationId xmlns:a16="http://schemas.microsoft.com/office/drawing/2014/main" id="{FB561B16-2788-452A-B7AF-A482256DCD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990C03-1647-2044-B335-6F5F19E4E5F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03A7CC-E6DC-1544-BE55-15EC1718B77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7" name="Title 1" title="Title ">
            <a:extLst>
              <a:ext uri="{FF2B5EF4-FFF2-40B4-BE49-F238E27FC236}">
                <a16:creationId xmlns:a16="http://schemas.microsoft.com/office/drawing/2014/main" id="{BDEC780E-6412-1344-A62E-6B84E9CCB6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82AC85-33B6-2B49-8BF4-0841444437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1814" y="2005762"/>
            <a:ext cx="5225764" cy="4083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Text here</a:t>
            </a:r>
          </a:p>
        </p:txBody>
      </p:sp>
      <p:sp>
        <p:nvSpPr>
          <p:cNvPr id="20" name="Chart Placeholder 2" title="Chart">
            <a:extLst>
              <a:ext uri="{FF2B5EF4-FFF2-40B4-BE49-F238E27FC236}">
                <a16:creationId xmlns:a16="http://schemas.microsoft.com/office/drawing/2014/main" id="{0EF0FD2A-B62A-4931-846D-2602DED2660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796114" y="2005762"/>
            <a:ext cx="5719397" cy="4084470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/>
              <a:t>Click icon to add chart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004770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69EF72CE-34D2-4581-98D2-89218BC1B4E4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4020D1-D35E-497E-97F1-84A6EA9D048E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6C8A74F-FDDF-48E8-AC2B-A5BD59D7D6A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7" name="Diagonal Stripe 26">
              <a:extLst>
                <a:ext uri="{FF2B5EF4-FFF2-40B4-BE49-F238E27FC236}">
                  <a16:creationId xmlns:a16="http://schemas.microsoft.com/office/drawing/2014/main" id="{2D5247F3-E6EB-4003-B1FD-F6200F0738E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9B7D995-9FB8-4461-8AAA-FA8B9A145B6B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Parallelogram 32">
              <a:extLst>
                <a:ext uri="{FF2B5EF4-FFF2-40B4-BE49-F238E27FC236}">
                  <a16:creationId xmlns:a16="http://schemas.microsoft.com/office/drawing/2014/main" id="{849B962F-68BC-4B89-B4D8-D862517534DF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8006416B-866C-47E5-8480-109B40F9EAA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7" name="Text Placeholder 4" title="Subtitle">
            <a:extLst>
              <a:ext uri="{FF2B5EF4-FFF2-40B4-BE49-F238E27FC236}">
                <a16:creationId xmlns:a16="http://schemas.microsoft.com/office/drawing/2014/main" id="{FE79FAE9-2A8C-46BA-8738-44CBCF7294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50A33E-CEFE-4D43-9554-513B01B1D3D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960C75-8FA7-5740-9388-2B5112B2C5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7" name="Title 1" title="Title ">
            <a:extLst>
              <a:ext uri="{FF2B5EF4-FFF2-40B4-BE49-F238E27FC236}">
                <a16:creationId xmlns:a16="http://schemas.microsoft.com/office/drawing/2014/main" id="{0F525D04-A814-7A4D-9732-11097EA76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15" name="Table Placeholder 11" title="Table">
            <a:extLst>
              <a:ext uri="{FF2B5EF4-FFF2-40B4-BE49-F238E27FC236}">
                <a16:creationId xmlns:a16="http://schemas.microsoft.com/office/drawing/2014/main" id="{7CD3E31F-0AF8-4EB8-B6FA-BD95A2EDA63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31378" y="2664803"/>
            <a:ext cx="10993375" cy="343318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15060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CAFD81C-E6E5-4292-828B-BD147E6DEAB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79ED029D-F488-47E5-B064-0E35B31D23A5}"/>
              </a:ext>
            </a:extLst>
          </p:cNvPr>
          <p:cNvSpPr/>
          <p:nvPr userDrawn="1"/>
        </p:nvSpPr>
        <p:spPr>
          <a:xfrm flipV="1">
            <a:off x="0" y="-5"/>
            <a:ext cx="11747500" cy="629920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Picture Placeholder 31" title="Image">
            <a:extLst>
              <a:ext uri="{FF2B5EF4-FFF2-40B4-BE49-F238E27FC236}">
                <a16:creationId xmlns:a16="http://schemas.microsoft.com/office/drawing/2014/main" id="{D683190A-95C6-428D-AEE4-FC8350C3246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9229" y="326570"/>
            <a:ext cx="11473542" cy="62048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78F4957-6DDE-40CE-9D33-00B1434FA08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5344886"/>
            <a:ext cx="2362200" cy="124097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 title="Title ">
            <a:extLst>
              <a:ext uri="{FF2B5EF4-FFF2-40B4-BE49-F238E27FC236}">
                <a16:creationId xmlns:a16="http://schemas.microsoft.com/office/drawing/2014/main" id="{D9A8085F-72C4-4DFB-813E-C5666B0CCF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229" y="558802"/>
            <a:ext cx="8333222" cy="939798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lIns="288000" anchor="ctr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Add Caption Here</a:t>
            </a:r>
          </a:p>
        </p:txBody>
      </p:sp>
    </p:spTree>
    <p:extLst>
      <p:ext uri="{BB962C8B-B14F-4D97-AF65-F5344CB8AC3E}">
        <p14:creationId xmlns:p14="http://schemas.microsoft.com/office/powerpoint/2010/main" val="42375767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40A6720D-B182-4290-BD91-1D1E4D93060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488AB73-8058-4FB5-9619-FCECCA9F3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2929" y="3461163"/>
            <a:ext cx="3445782" cy="28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Name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359BE165-3EB5-4C11-8B53-6E98C0BC2E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2929" y="3839451"/>
            <a:ext cx="3445782" cy="28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Phone Number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79D05293-35AD-495F-A7AE-942398090B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22928" y="4216669"/>
            <a:ext cx="3445783" cy="2890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Email 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997A03F2-8D8A-4425-9F56-66DB33CE11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22929" y="4594957"/>
            <a:ext cx="3445782" cy="28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Company Website</a:t>
            </a:r>
          </a:p>
        </p:txBody>
      </p:sp>
      <p:sp>
        <p:nvSpPr>
          <p:cNvPr id="14" name="Shape 4157">
            <a:extLst>
              <a:ext uri="{FF2B5EF4-FFF2-40B4-BE49-F238E27FC236}">
                <a16:creationId xmlns:a16="http://schemas.microsoft.com/office/drawing/2014/main" id="{A30A8F28-98F4-425F-A750-78192A157DF4}"/>
              </a:ext>
            </a:extLst>
          </p:cNvPr>
          <p:cNvSpPr/>
          <p:nvPr userDrawn="1"/>
        </p:nvSpPr>
        <p:spPr>
          <a:xfrm>
            <a:off x="6458938" y="3505247"/>
            <a:ext cx="258875" cy="258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15" name="Shape 4186">
            <a:extLst>
              <a:ext uri="{FF2B5EF4-FFF2-40B4-BE49-F238E27FC236}">
                <a16:creationId xmlns:a16="http://schemas.microsoft.com/office/drawing/2014/main" id="{2F84D399-8148-4E86-A1E4-BE7D1D81383A}"/>
              </a:ext>
            </a:extLst>
          </p:cNvPr>
          <p:cNvSpPr/>
          <p:nvPr userDrawn="1"/>
        </p:nvSpPr>
        <p:spPr>
          <a:xfrm>
            <a:off x="6507622" y="3897986"/>
            <a:ext cx="161507" cy="2960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00" y="1473"/>
                </a:moveTo>
                <a:lnTo>
                  <a:pt x="9900" y="1473"/>
                </a:lnTo>
                <a:cubicBezTo>
                  <a:pt x="9403" y="1473"/>
                  <a:pt x="9000" y="1692"/>
                  <a:pt x="9000" y="1964"/>
                </a:cubicBezTo>
                <a:cubicBezTo>
                  <a:pt x="9000" y="2235"/>
                  <a:pt x="9403" y="2455"/>
                  <a:pt x="9900" y="2455"/>
                </a:cubicBezTo>
                <a:lnTo>
                  <a:pt x="11700" y="2455"/>
                </a:lnTo>
                <a:cubicBezTo>
                  <a:pt x="12197" y="2455"/>
                  <a:pt x="12600" y="2235"/>
                  <a:pt x="12600" y="1964"/>
                </a:cubicBezTo>
                <a:cubicBezTo>
                  <a:pt x="12600" y="1692"/>
                  <a:pt x="12197" y="1473"/>
                  <a:pt x="11700" y="1473"/>
                </a:cubicBezTo>
                <a:moveTo>
                  <a:pt x="19800" y="2945"/>
                </a:moveTo>
                <a:lnTo>
                  <a:pt x="1800" y="2945"/>
                </a:lnTo>
                <a:lnTo>
                  <a:pt x="1800" y="1964"/>
                </a:lnTo>
                <a:cubicBezTo>
                  <a:pt x="1800" y="1422"/>
                  <a:pt x="2605" y="982"/>
                  <a:pt x="3600" y="982"/>
                </a:cubicBezTo>
                <a:lnTo>
                  <a:pt x="18000" y="982"/>
                </a:lnTo>
                <a:cubicBezTo>
                  <a:pt x="18993" y="982"/>
                  <a:pt x="19800" y="1422"/>
                  <a:pt x="19800" y="1964"/>
                </a:cubicBezTo>
                <a:cubicBezTo>
                  <a:pt x="19800" y="1964"/>
                  <a:pt x="19800" y="2945"/>
                  <a:pt x="19800" y="2945"/>
                </a:cubicBezTo>
                <a:close/>
                <a:moveTo>
                  <a:pt x="19800" y="17673"/>
                </a:moveTo>
                <a:lnTo>
                  <a:pt x="1800" y="17673"/>
                </a:lnTo>
                <a:lnTo>
                  <a:pt x="1800" y="3927"/>
                </a:lnTo>
                <a:lnTo>
                  <a:pt x="19800" y="3927"/>
                </a:lnTo>
                <a:cubicBezTo>
                  <a:pt x="19800" y="3927"/>
                  <a:pt x="19800" y="17673"/>
                  <a:pt x="19800" y="17673"/>
                </a:cubicBezTo>
                <a:close/>
                <a:moveTo>
                  <a:pt x="19800" y="19636"/>
                </a:moveTo>
                <a:cubicBezTo>
                  <a:pt x="19800" y="20179"/>
                  <a:pt x="18993" y="20618"/>
                  <a:pt x="18000" y="20618"/>
                </a:cubicBezTo>
                <a:lnTo>
                  <a:pt x="3600" y="20618"/>
                </a:lnTo>
                <a:cubicBezTo>
                  <a:pt x="2605" y="20618"/>
                  <a:pt x="1800" y="20179"/>
                  <a:pt x="1800" y="19636"/>
                </a:cubicBezTo>
                <a:lnTo>
                  <a:pt x="1800" y="18655"/>
                </a:lnTo>
                <a:lnTo>
                  <a:pt x="19800" y="18655"/>
                </a:lnTo>
                <a:cubicBezTo>
                  <a:pt x="19800" y="18655"/>
                  <a:pt x="19800" y="19636"/>
                  <a:pt x="19800" y="19636"/>
                </a:cubicBezTo>
                <a:close/>
                <a:moveTo>
                  <a:pt x="18000" y="0"/>
                </a:moveTo>
                <a:lnTo>
                  <a:pt x="3600" y="0"/>
                </a:lnTo>
                <a:cubicBezTo>
                  <a:pt x="1612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19988" y="0"/>
                  <a:pt x="18000" y="0"/>
                </a:cubicBezTo>
                <a:moveTo>
                  <a:pt x="10800" y="20127"/>
                </a:moveTo>
                <a:cubicBezTo>
                  <a:pt x="11297" y="20127"/>
                  <a:pt x="11700" y="19908"/>
                  <a:pt x="11700" y="19636"/>
                </a:cubicBezTo>
                <a:cubicBezTo>
                  <a:pt x="11700" y="19366"/>
                  <a:pt x="11297" y="19145"/>
                  <a:pt x="10800" y="19145"/>
                </a:cubicBezTo>
                <a:cubicBezTo>
                  <a:pt x="10303" y="19145"/>
                  <a:pt x="9900" y="19366"/>
                  <a:pt x="9900" y="19636"/>
                </a:cubicBezTo>
                <a:cubicBezTo>
                  <a:pt x="9900" y="19908"/>
                  <a:pt x="10303" y="20127"/>
                  <a:pt x="10800" y="20127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19" name="Shape 4379">
            <a:extLst>
              <a:ext uri="{FF2B5EF4-FFF2-40B4-BE49-F238E27FC236}">
                <a16:creationId xmlns:a16="http://schemas.microsoft.com/office/drawing/2014/main" id="{E4408FF8-E342-42F8-BBE9-1220822B5E99}"/>
              </a:ext>
            </a:extLst>
          </p:cNvPr>
          <p:cNvSpPr/>
          <p:nvPr userDrawn="1"/>
        </p:nvSpPr>
        <p:spPr>
          <a:xfrm>
            <a:off x="6458938" y="4327945"/>
            <a:ext cx="258875" cy="188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8900"/>
                </a:moveTo>
                <a:cubicBezTo>
                  <a:pt x="20618" y="18980"/>
                  <a:pt x="20611" y="19058"/>
                  <a:pt x="20601" y="19135"/>
                </a:cubicBezTo>
                <a:lnTo>
                  <a:pt x="14539" y="10800"/>
                </a:lnTo>
                <a:lnTo>
                  <a:pt x="20601" y="2465"/>
                </a:lnTo>
                <a:cubicBezTo>
                  <a:pt x="20611" y="2542"/>
                  <a:pt x="20618" y="2620"/>
                  <a:pt x="20618" y="2700"/>
                </a:cubicBezTo>
                <a:cubicBezTo>
                  <a:pt x="20618" y="2700"/>
                  <a:pt x="20618" y="18900"/>
                  <a:pt x="20618" y="18900"/>
                </a:cubicBezTo>
                <a:close/>
                <a:moveTo>
                  <a:pt x="19636" y="20250"/>
                </a:moveTo>
                <a:lnTo>
                  <a:pt x="1964" y="20250"/>
                </a:lnTo>
                <a:cubicBezTo>
                  <a:pt x="1849" y="20250"/>
                  <a:pt x="1739" y="20218"/>
                  <a:pt x="1637" y="20168"/>
                </a:cubicBezTo>
                <a:lnTo>
                  <a:pt x="7755" y="11754"/>
                </a:lnTo>
                <a:lnTo>
                  <a:pt x="9440" y="14072"/>
                </a:lnTo>
                <a:cubicBezTo>
                  <a:pt x="9816" y="14589"/>
                  <a:pt x="10308" y="14847"/>
                  <a:pt x="10800" y="14847"/>
                </a:cubicBezTo>
                <a:cubicBezTo>
                  <a:pt x="11292" y="14847"/>
                  <a:pt x="11784" y="14589"/>
                  <a:pt x="12159" y="14072"/>
                </a:cubicBezTo>
                <a:lnTo>
                  <a:pt x="13845" y="11754"/>
                </a:lnTo>
                <a:lnTo>
                  <a:pt x="19964" y="20168"/>
                </a:lnTo>
                <a:cubicBezTo>
                  <a:pt x="19861" y="20218"/>
                  <a:pt x="19752" y="20250"/>
                  <a:pt x="19636" y="20250"/>
                </a:cubicBezTo>
                <a:moveTo>
                  <a:pt x="982" y="18900"/>
                </a:moveTo>
                <a:lnTo>
                  <a:pt x="982" y="2700"/>
                </a:lnTo>
                <a:cubicBezTo>
                  <a:pt x="982" y="2620"/>
                  <a:pt x="989" y="2542"/>
                  <a:pt x="999" y="2465"/>
                </a:cubicBezTo>
                <a:lnTo>
                  <a:pt x="7061" y="10800"/>
                </a:lnTo>
                <a:lnTo>
                  <a:pt x="999" y="19135"/>
                </a:lnTo>
                <a:cubicBezTo>
                  <a:pt x="989" y="19058"/>
                  <a:pt x="982" y="18980"/>
                  <a:pt x="982" y="18900"/>
                </a:cubicBezTo>
                <a:moveTo>
                  <a:pt x="1964" y="1350"/>
                </a:moveTo>
                <a:lnTo>
                  <a:pt x="19636" y="1350"/>
                </a:lnTo>
                <a:cubicBezTo>
                  <a:pt x="19752" y="1350"/>
                  <a:pt x="19861" y="1382"/>
                  <a:pt x="19964" y="1433"/>
                </a:cubicBezTo>
                <a:lnTo>
                  <a:pt x="11465" y="13118"/>
                </a:lnTo>
                <a:cubicBezTo>
                  <a:pt x="11288" y="13362"/>
                  <a:pt x="11051" y="13497"/>
                  <a:pt x="10800" y="13497"/>
                </a:cubicBezTo>
                <a:cubicBezTo>
                  <a:pt x="10549" y="13497"/>
                  <a:pt x="10312" y="13362"/>
                  <a:pt x="10134" y="13118"/>
                </a:cubicBezTo>
                <a:lnTo>
                  <a:pt x="1637" y="1433"/>
                </a:lnTo>
                <a:cubicBezTo>
                  <a:pt x="1739" y="1382"/>
                  <a:pt x="1849" y="1350"/>
                  <a:pt x="1964" y="1350"/>
                </a:cubicBezTo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1209"/>
                  <a:pt x="0" y="2700"/>
                </a:cubicBezTo>
                <a:lnTo>
                  <a:pt x="0" y="18900"/>
                </a:lnTo>
                <a:cubicBezTo>
                  <a:pt x="0" y="2039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391"/>
                  <a:pt x="21600" y="18900"/>
                </a:cubicBezTo>
                <a:lnTo>
                  <a:pt x="21600" y="2700"/>
                </a:lnTo>
                <a:cubicBezTo>
                  <a:pt x="21600" y="1209"/>
                  <a:pt x="20721" y="0"/>
                  <a:pt x="19636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20" name="Shape 4487">
            <a:extLst>
              <a:ext uri="{FF2B5EF4-FFF2-40B4-BE49-F238E27FC236}">
                <a16:creationId xmlns:a16="http://schemas.microsoft.com/office/drawing/2014/main" id="{11D27456-C005-4109-9E74-0B692200A0B3}"/>
              </a:ext>
            </a:extLst>
          </p:cNvPr>
          <p:cNvSpPr/>
          <p:nvPr userDrawn="1"/>
        </p:nvSpPr>
        <p:spPr>
          <a:xfrm>
            <a:off x="6471716" y="4650082"/>
            <a:ext cx="233318" cy="2333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850" y="17620"/>
                </a:moveTo>
                <a:cubicBezTo>
                  <a:pt x="17270" y="17122"/>
                  <a:pt x="16604" y="16682"/>
                  <a:pt x="15855" y="16324"/>
                </a:cubicBezTo>
                <a:cubicBezTo>
                  <a:pt x="15868" y="16284"/>
                  <a:pt x="15882" y="16244"/>
                  <a:pt x="15896" y="16203"/>
                </a:cubicBezTo>
                <a:cubicBezTo>
                  <a:pt x="16131" y="15456"/>
                  <a:pt x="16320" y="14656"/>
                  <a:pt x="16454" y="13811"/>
                </a:cubicBezTo>
                <a:cubicBezTo>
                  <a:pt x="16471" y="13704"/>
                  <a:pt x="16484" y="13596"/>
                  <a:pt x="16499" y="13488"/>
                </a:cubicBezTo>
                <a:cubicBezTo>
                  <a:pt x="16544" y="13166"/>
                  <a:pt x="16581" y="12839"/>
                  <a:pt x="16610" y="12507"/>
                </a:cubicBezTo>
                <a:cubicBezTo>
                  <a:pt x="16621" y="12383"/>
                  <a:pt x="16632" y="12260"/>
                  <a:pt x="16641" y="12135"/>
                </a:cubicBezTo>
                <a:cubicBezTo>
                  <a:pt x="16660" y="11858"/>
                  <a:pt x="16664" y="11574"/>
                  <a:pt x="16673" y="11291"/>
                </a:cubicBezTo>
                <a:lnTo>
                  <a:pt x="20598" y="11291"/>
                </a:lnTo>
                <a:cubicBezTo>
                  <a:pt x="20476" y="13747"/>
                  <a:pt x="19450" y="15962"/>
                  <a:pt x="17850" y="17620"/>
                </a:cubicBezTo>
                <a:moveTo>
                  <a:pt x="13714" y="20178"/>
                </a:moveTo>
                <a:cubicBezTo>
                  <a:pt x="13925" y="19957"/>
                  <a:pt x="14127" y="19710"/>
                  <a:pt x="14321" y="19444"/>
                </a:cubicBezTo>
                <a:cubicBezTo>
                  <a:pt x="14339" y="19419"/>
                  <a:pt x="14357" y="19394"/>
                  <a:pt x="14375" y="19369"/>
                </a:cubicBezTo>
                <a:cubicBezTo>
                  <a:pt x="14764" y="18822"/>
                  <a:pt x="15116" y="18192"/>
                  <a:pt x="15420" y="17488"/>
                </a:cubicBezTo>
                <a:cubicBezTo>
                  <a:pt x="15436" y="17450"/>
                  <a:pt x="15451" y="17410"/>
                  <a:pt x="15467" y="17372"/>
                </a:cubicBezTo>
                <a:cubicBezTo>
                  <a:pt x="15485" y="17329"/>
                  <a:pt x="15499" y="17282"/>
                  <a:pt x="15517" y="17239"/>
                </a:cubicBezTo>
                <a:cubicBezTo>
                  <a:pt x="16123" y="17535"/>
                  <a:pt x="16665" y="17890"/>
                  <a:pt x="17142" y="18285"/>
                </a:cubicBezTo>
                <a:cubicBezTo>
                  <a:pt x="16149" y="19129"/>
                  <a:pt x="14989" y="19782"/>
                  <a:pt x="13714" y="20178"/>
                </a:cubicBezTo>
                <a:moveTo>
                  <a:pt x="11291" y="20569"/>
                </a:moveTo>
                <a:lnTo>
                  <a:pt x="11291" y="16221"/>
                </a:lnTo>
                <a:cubicBezTo>
                  <a:pt x="12498" y="16271"/>
                  <a:pt x="13638" y="16493"/>
                  <a:pt x="14652" y="16869"/>
                </a:cubicBezTo>
                <a:cubicBezTo>
                  <a:pt x="13850" y="18909"/>
                  <a:pt x="12654" y="20298"/>
                  <a:pt x="11291" y="20569"/>
                </a:cubicBezTo>
                <a:moveTo>
                  <a:pt x="11291" y="11291"/>
                </a:moveTo>
                <a:lnTo>
                  <a:pt x="15697" y="11291"/>
                </a:lnTo>
                <a:cubicBezTo>
                  <a:pt x="15655" y="12995"/>
                  <a:pt x="15392" y="14581"/>
                  <a:pt x="14971" y="15948"/>
                </a:cubicBezTo>
                <a:cubicBezTo>
                  <a:pt x="13855" y="15534"/>
                  <a:pt x="12608" y="15291"/>
                  <a:pt x="11291" y="15240"/>
                </a:cubicBezTo>
                <a:cubicBezTo>
                  <a:pt x="11291" y="15240"/>
                  <a:pt x="11291" y="11291"/>
                  <a:pt x="11291" y="11291"/>
                </a:cubicBezTo>
                <a:close/>
                <a:moveTo>
                  <a:pt x="11291" y="6360"/>
                </a:moveTo>
                <a:cubicBezTo>
                  <a:pt x="12608" y="6309"/>
                  <a:pt x="13855" y="6066"/>
                  <a:pt x="14971" y="5652"/>
                </a:cubicBezTo>
                <a:cubicBezTo>
                  <a:pt x="15392" y="7019"/>
                  <a:pt x="15655" y="8605"/>
                  <a:pt x="15697" y="10309"/>
                </a:cubicBezTo>
                <a:lnTo>
                  <a:pt x="11291" y="10309"/>
                </a:lnTo>
                <a:cubicBezTo>
                  <a:pt x="11291" y="10309"/>
                  <a:pt x="11291" y="6360"/>
                  <a:pt x="11291" y="6360"/>
                </a:cubicBezTo>
                <a:close/>
                <a:moveTo>
                  <a:pt x="11291" y="1031"/>
                </a:moveTo>
                <a:cubicBezTo>
                  <a:pt x="12654" y="1302"/>
                  <a:pt x="13850" y="2691"/>
                  <a:pt x="14652" y="4731"/>
                </a:cubicBezTo>
                <a:cubicBezTo>
                  <a:pt x="13638" y="5107"/>
                  <a:pt x="12498" y="5329"/>
                  <a:pt x="11291" y="5379"/>
                </a:cubicBezTo>
                <a:cubicBezTo>
                  <a:pt x="11291" y="5379"/>
                  <a:pt x="11291" y="1031"/>
                  <a:pt x="11291" y="1031"/>
                </a:cubicBezTo>
                <a:close/>
                <a:moveTo>
                  <a:pt x="17142" y="3315"/>
                </a:moveTo>
                <a:cubicBezTo>
                  <a:pt x="16665" y="3711"/>
                  <a:pt x="16123" y="4065"/>
                  <a:pt x="15517" y="4361"/>
                </a:cubicBezTo>
                <a:cubicBezTo>
                  <a:pt x="15499" y="4318"/>
                  <a:pt x="15485" y="4271"/>
                  <a:pt x="15467" y="4229"/>
                </a:cubicBezTo>
                <a:cubicBezTo>
                  <a:pt x="15451" y="4190"/>
                  <a:pt x="15436" y="4151"/>
                  <a:pt x="15420" y="4112"/>
                </a:cubicBezTo>
                <a:cubicBezTo>
                  <a:pt x="15116" y="3408"/>
                  <a:pt x="14764" y="2778"/>
                  <a:pt x="14375" y="2231"/>
                </a:cubicBezTo>
                <a:cubicBezTo>
                  <a:pt x="14357" y="2206"/>
                  <a:pt x="14339" y="2181"/>
                  <a:pt x="14321" y="2156"/>
                </a:cubicBezTo>
                <a:cubicBezTo>
                  <a:pt x="14127" y="1890"/>
                  <a:pt x="13925" y="1643"/>
                  <a:pt x="13714" y="1422"/>
                </a:cubicBezTo>
                <a:cubicBezTo>
                  <a:pt x="14989" y="1818"/>
                  <a:pt x="16149" y="2471"/>
                  <a:pt x="17142" y="3315"/>
                </a:cubicBezTo>
                <a:moveTo>
                  <a:pt x="20598" y="10309"/>
                </a:moveTo>
                <a:lnTo>
                  <a:pt x="16673" y="10309"/>
                </a:lnTo>
                <a:cubicBezTo>
                  <a:pt x="16664" y="10027"/>
                  <a:pt x="16660" y="9742"/>
                  <a:pt x="16641" y="9465"/>
                </a:cubicBezTo>
                <a:cubicBezTo>
                  <a:pt x="16632" y="9340"/>
                  <a:pt x="16621" y="9217"/>
                  <a:pt x="16610" y="9093"/>
                </a:cubicBezTo>
                <a:cubicBezTo>
                  <a:pt x="16581" y="8761"/>
                  <a:pt x="16544" y="8434"/>
                  <a:pt x="16499" y="8112"/>
                </a:cubicBezTo>
                <a:cubicBezTo>
                  <a:pt x="16484" y="8005"/>
                  <a:pt x="16471" y="7896"/>
                  <a:pt x="16454" y="7789"/>
                </a:cubicBezTo>
                <a:cubicBezTo>
                  <a:pt x="16320" y="6944"/>
                  <a:pt x="16131" y="6144"/>
                  <a:pt x="15896" y="5397"/>
                </a:cubicBezTo>
                <a:cubicBezTo>
                  <a:pt x="15882" y="5357"/>
                  <a:pt x="15868" y="5317"/>
                  <a:pt x="15855" y="5276"/>
                </a:cubicBezTo>
                <a:cubicBezTo>
                  <a:pt x="16604" y="4918"/>
                  <a:pt x="17270" y="4478"/>
                  <a:pt x="17850" y="3981"/>
                </a:cubicBezTo>
                <a:cubicBezTo>
                  <a:pt x="19450" y="5638"/>
                  <a:pt x="20476" y="7853"/>
                  <a:pt x="20598" y="10309"/>
                </a:cubicBezTo>
                <a:moveTo>
                  <a:pt x="10309" y="5379"/>
                </a:moveTo>
                <a:cubicBezTo>
                  <a:pt x="9101" y="5329"/>
                  <a:pt x="7961" y="5107"/>
                  <a:pt x="6947" y="4731"/>
                </a:cubicBezTo>
                <a:cubicBezTo>
                  <a:pt x="7749" y="2691"/>
                  <a:pt x="8945" y="1302"/>
                  <a:pt x="10309" y="1031"/>
                </a:cubicBezTo>
                <a:cubicBezTo>
                  <a:pt x="10309" y="1031"/>
                  <a:pt x="10309" y="5379"/>
                  <a:pt x="10309" y="5379"/>
                </a:cubicBezTo>
                <a:close/>
                <a:moveTo>
                  <a:pt x="10309" y="10309"/>
                </a:moveTo>
                <a:lnTo>
                  <a:pt x="5903" y="10309"/>
                </a:lnTo>
                <a:cubicBezTo>
                  <a:pt x="5945" y="8605"/>
                  <a:pt x="6207" y="7019"/>
                  <a:pt x="6629" y="5652"/>
                </a:cubicBezTo>
                <a:cubicBezTo>
                  <a:pt x="7745" y="6066"/>
                  <a:pt x="8991" y="6309"/>
                  <a:pt x="10309" y="6360"/>
                </a:cubicBezTo>
                <a:cubicBezTo>
                  <a:pt x="10309" y="6360"/>
                  <a:pt x="10309" y="10309"/>
                  <a:pt x="10309" y="10309"/>
                </a:cubicBezTo>
                <a:close/>
                <a:moveTo>
                  <a:pt x="10309" y="15240"/>
                </a:moveTo>
                <a:cubicBezTo>
                  <a:pt x="8991" y="15291"/>
                  <a:pt x="7745" y="15534"/>
                  <a:pt x="6629" y="15948"/>
                </a:cubicBezTo>
                <a:cubicBezTo>
                  <a:pt x="6207" y="14581"/>
                  <a:pt x="5945" y="12995"/>
                  <a:pt x="5903" y="11291"/>
                </a:cubicBezTo>
                <a:lnTo>
                  <a:pt x="10309" y="11291"/>
                </a:lnTo>
                <a:cubicBezTo>
                  <a:pt x="10309" y="11291"/>
                  <a:pt x="10309" y="15240"/>
                  <a:pt x="10309" y="15240"/>
                </a:cubicBezTo>
                <a:close/>
                <a:moveTo>
                  <a:pt x="10309" y="20569"/>
                </a:moveTo>
                <a:cubicBezTo>
                  <a:pt x="8945" y="20298"/>
                  <a:pt x="7749" y="18909"/>
                  <a:pt x="6947" y="16869"/>
                </a:cubicBezTo>
                <a:cubicBezTo>
                  <a:pt x="7961" y="16493"/>
                  <a:pt x="9101" y="16271"/>
                  <a:pt x="10309" y="16221"/>
                </a:cubicBezTo>
                <a:cubicBezTo>
                  <a:pt x="10309" y="16221"/>
                  <a:pt x="10309" y="20569"/>
                  <a:pt x="10309" y="20569"/>
                </a:cubicBezTo>
                <a:close/>
                <a:moveTo>
                  <a:pt x="4458" y="18285"/>
                </a:moveTo>
                <a:cubicBezTo>
                  <a:pt x="4934" y="17890"/>
                  <a:pt x="5476" y="17535"/>
                  <a:pt x="6083" y="17239"/>
                </a:cubicBezTo>
                <a:cubicBezTo>
                  <a:pt x="6100" y="17282"/>
                  <a:pt x="6115" y="17329"/>
                  <a:pt x="6132" y="17372"/>
                </a:cubicBezTo>
                <a:cubicBezTo>
                  <a:pt x="6149" y="17410"/>
                  <a:pt x="6163" y="17450"/>
                  <a:pt x="6180" y="17488"/>
                </a:cubicBezTo>
                <a:cubicBezTo>
                  <a:pt x="6484" y="18192"/>
                  <a:pt x="6835" y="18822"/>
                  <a:pt x="7224" y="19369"/>
                </a:cubicBezTo>
                <a:cubicBezTo>
                  <a:pt x="7242" y="19394"/>
                  <a:pt x="7261" y="19419"/>
                  <a:pt x="7279" y="19444"/>
                </a:cubicBezTo>
                <a:cubicBezTo>
                  <a:pt x="7472" y="19710"/>
                  <a:pt x="7674" y="19957"/>
                  <a:pt x="7886" y="20178"/>
                </a:cubicBezTo>
                <a:cubicBezTo>
                  <a:pt x="6610" y="19782"/>
                  <a:pt x="5451" y="19129"/>
                  <a:pt x="4458" y="18285"/>
                </a:cubicBezTo>
                <a:moveTo>
                  <a:pt x="1002" y="11291"/>
                </a:moveTo>
                <a:lnTo>
                  <a:pt x="4927" y="11291"/>
                </a:lnTo>
                <a:cubicBezTo>
                  <a:pt x="4935" y="11574"/>
                  <a:pt x="4940" y="11858"/>
                  <a:pt x="4958" y="12135"/>
                </a:cubicBezTo>
                <a:cubicBezTo>
                  <a:pt x="4967" y="12260"/>
                  <a:pt x="4979" y="12383"/>
                  <a:pt x="4989" y="12507"/>
                </a:cubicBezTo>
                <a:cubicBezTo>
                  <a:pt x="5018" y="12839"/>
                  <a:pt x="5055" y="13166"/>
                  <a:pt x="5100" y="13488"/>
                </a:cubicBezTo>
                <a:cubicBezTo>
                  <a:pt x="5116" y="13596"/>
                  <a:pt x="5129" y="13704"/>
                  <a:pt x="5146" y="13811"/>
                </a:cubicBezTo>
                <a:cubicBezTo>
                  <a:pt x="5280" y="14656"/>
                  <a:pt x="5468" y="15456"/>
                  <a:pt x="5704" y="16203"/>
                </a:cubicBezTo>
                <a:cubicBezTo>
                  <a:pt x="5718" y="16244"/>
                  <a:pt x="5731" y="16284"/>
                  <a:pt x="5744" y="16324"/>
                </a:cubicBezTo>
                <a:cubicBezTo>
                  <a:pt x="4996" y="16682"/>
                  <a:pt x="4330" y="17122"/>
                  <a:pt x="3749" y="17620"/>
                </a:cubicBezTo>
                <a:cubicBezTo>
                  <a:pt x="2150" y="15962"/>
                  <a:pt x="1123" y="13747"/>
                  <a:pt x="1002" y="11291"/>
                </a:cubicBezTo>
                <a:moveTo>
                  <a:pt x="3749" y="3981"/>
                </a:moveTo>
                <a:cubicBezTo>
                  <a:pt x="4330" y="4478"/>
                  <a:pt x="4996" y="4918"/>
                  <a:pt x="5744" y="5276"/>
                </a:cubicBezTo>
                <a:cubicBezTo>
                  <a:pt x="5731" y="5317"/>
                  <a:pt x="5718" y="5357"/>
                  <a:pt x="5704" y="5397"/>
                </a:cubicBezTo>
                <a:cubicBezTo>
                  <a:pt x="5469" y="6144"/>
                  <a:pt x="5280" y="6944"/>
                  <a:pt x="5146" y="7789"/>
                </a:cubicBezTo>
                <a:cubicBezTo>
                  <a:pt x="5129" y="7896"/>
                  <a:pt x="5116" y="8005"/>
                  <a:pt x="5100" y="8112"/>
                </a:cubicBezTo>
                <a:cubicBezTo>
                  <a:pt x="5055" y="8434"/>
                  <a:pt x="5018" y="8761"/>
                  <a:pt x="4989" y="9093"/>
                </a:cubicBezTo>
                <a:cubicBezTo>
                  <a:pt x="4979" y="9217"/>
                  <a:pt x="4967" y="9340"/>
                  <a:pt x="4958" y="9465"/>
                </a:cubicBezTo>
                <a:cubicBezTo>
                  <a:pt x="4940" y="9742"/>
                  <a:pt x="4935" y="10027"/>
                  <a:pt x="4927" y="10309"/>
                </a:cubicBezTo>
                <a:lnTo>
                  <a:pt x="1002" y="10309"/>
                </a:lnTo>
                <a:cubicBezTo>
                  <a:pt x="1123" y="7853"/>
                  <a:pt x="2150" y="5638"/>
                  <a:pt x="3749" y="3981"/>
                </a:cubicBezTo>
                <a:moveTo>
                  <a:pt x="7886" y="1422"/>
                </a:moveTo>
                <a:cubicBezTo>
                  <a:pt x="7674" y="1643"/>
                  <a:pt x="7472" y="1890"/>
                  <a:pt x="7279" y="2156"/>
                </a:cubicBezTo>
                <a:cubicBezTo>
                  <a:pt x="7261" y="2181"/>
                  <a:pt x="7242" y="2206"/>
                  <a:pt x="7224" y="2231"/>
                </a:cubicBezTo>
                <a:cubicBezTo>
                  <a:pt x="6835" y="2778"/>
                  <a:pt x="6484" y="3408"/>
                  <a:pt x="6180" y="4112"/>
                </a:cubicBezTo>
                <a:cubicBezTo>
                  <a:pt x="6163" y="4151"/>
                  <a:pt x="6149" y="4190"/>
                  <a:pt x="6132" y="4229"/>
                </a:cubicBezTo>
                <a:cubicBezTo>
                  <a:pt x="6115" y="4271"/>
                  <a:pt x="6100" y="4318"/>
                  <a:pt x="6083" y="4361"/>
                </a:cubicBezTo>
                <a:cubicBezTo>
                  <a:pt x="5476" y="4065"/>
                  <a:pt x="4934" y="3711"/>
                  <a:pt x="4458" y="3315"/>
                </a:cubicBezTo>
                <a:cubicBezTo>
                  <a:pt x="5451" y="2471"/>
                  <a:pt x="6610" y="1818"/>
                  <a:pt x="7886" y="142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FDDD2B84-3CB9-4567-8C91-C538E8A1C89F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4EF3020-1476-41B1-9FE7-B476A25C53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1B64EC3-B232-415D-8E27-EB3E24D13922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261CE2F-F199-4242-AC6C-692676B81FF1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24">
            <a:extLst>
              <a:ext uri="{FF2B5EF4-FFF2-40B4-BE49-F238E27FC236}">
                <a16:creationId xmlns:a16="http://schemas.microsoft.com/office/drawing/2014/main" id="{89C0506D-0CA6-4583-9D04-24E7F4D16A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1821022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39051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16155-303B-403D-8B49-D4CEE47D68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53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15EF5-4ABE-4759-AC09-679CD6083A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6971" y="6356350"/>
            <a:ext cx="7402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8699F50C-BE38-4BD0-BA84-9B090E1F2B9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AA2D2B61-D240-024D-AD60-4162EF152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9"/>
            <a:ext cx="10835122" cy="1147968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64885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85" r:id="rId3"/>
    <p:sldLayoutId id="2147483706" r:id="rId4"/>
    <p:sldLayoutId id="2147483708" r:id="rId5"/>
    <p:sldLayoutId id="2147483704" r:id="rId6"/>
    <p:sldLayoutId id="2147483689" r:id="rId7"/>
    <p:sldLayoutId id="2147483668" r:id="rId8"/>
    <p:sldLayoutId id="2147483707" r:id="rId9"/>
    <p:sldLayoutId id="2147483710" r:id="rId10"/>
    <p:sldLayoutId id="2147483709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692" r:id="rId17"/>
    <p:sldLayoutId id="2147483697" r:id="rId18"/>
    <p:sldLayoutId id="2147483716" r:id="rId19"/>
    <p:sldLayoutId id="2147483674" r:id="rId2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IN"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E7A40"/>
        </a:buClr>
        <a:buFont typeface="Arial" panose="020B0604020202020204" pitchFamily="34" charset="0"/>
        <a:buChar char="•"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IN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7D05B99E-5698-41F5-9D1E-FFBE1CE9D080}"/>
              </a:ext>
            </a:extLst>
          </p:cNvPr>
          <p:cNvSpPr txBox="1"/>
          <p:nvPr/>
        </p:nvSpPr>
        <p:spPr>
          <a:xfrm>
            <a:off x="672517" y="1165079"/>
            <a:ext cx="11048301" cy="542767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Subtitle 15">
            <a:extLst>
              <a:ext uri="{FF2B5EF4-FFF2-40B4-BE49-F238E27FC236}">
                <a16:creationId xmlns:a16="http://schemas.microsoft.com/office/drawing/2014/main" id="{543D22AC-1351-4EF0-BAE4-FFC6AAEB25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0183"/>
            <a:ext cx="9127222" cy="1257574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 Black" panose="020B0A04020102020204" pitchFamily="34" charset="0"/>
              </a:rPr>
              <a:t>REVENUE ESTIMATION SNAPSHOT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C93D5B-F685-49FF-B4BE-B3EF4A16DCD2}"/>
              </a:ext>
            </a:extLst>
          </p:cNvPr>
          <p:cNvSpPr txBox="1"/>
          <p:nvPr/>
        </p:nvSpPr>
        <p:spPr>
          <a:xfrm>
            <a:off x="147021" y="512781"/>
            <a:ext cx="484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Virgin Islands Bureau of Internal Revenue </a:t>
            </a:r>
          </a:p>
        </p:txBody>
      </p:sp>
      <p:graphicFrame>
        <p:nvGraphicFramePr>
          <p:cNvPr id="20" name="Table Placeholder 10">
            <a:extLst>
              <a:ext uri="{FF2B5EF4-FFF2-40B4-BE49-F238E27FC236}">
                <a16:creationId xmlns:a16="http://schemas.microsoft.com/office/drawing/2014/main" id="{3EF56CD7-3D54-46F3-B4B8-CB0D6D2790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3780168"/>
              </p:ext>
            </p:extLst>
          </p:nvPr>
        </p:nvGraphicFramePr>
        <p:xfrm>
          <a:off x="894826" y="2644077"/>
          <a:ext cx="10402348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6450">
                  <a:extLst>
                    <a:ext uri="{9D8B030D-6E8A-4147-A177-3AD203B41FA5}">
                      <a16:colId xmlns:a16="http://schemas.microsoft.com/office/drawing/2014/main" val="4235906612"/>
                    </a:ext>
                  </a:extLst>
                </a:gridCol>
                <a:gridCol w="2591966">
                  <a:extLst>
                    <a:ext uri="{9D8B030D-6E8A-4147-A177-3AD203B41FA5}">
                      <a16:colId xmlns:a16="http://schemas.microsoft.com/office/drawing/2014/main" val="284311610"/>
                    </a:ext>
                  </a:extLst>
                </a:gridCol>
                <a:gridCol w="2591966">
                  <a:extLst>
                    <a:ext uri="{9D8B030D-6E8A-4147-A177-3AD203B41FA5}">
                      <a16:colId xmlns:a16="http://schemas.microsoft.com/office/drawing/2014/main" val="1235871454"/>
                    </a:ext>
                  </a:extLst>
                </a:gridCol>
                <a:gridCol w="2591966">
                  <a:extLst>
                    <a:ext uri="{9D8B030D-6E8A-4147-A177-3AD203B41FA5}">
                      <a16:colId xmlns:a16="http://schemas.microsoft.com/office/drawing/2014/main" val="2126728798"/>
                    </a:ext>
                  </a:extLst>
                </a:gridCol>
              </a:tblGrid>
              <a:tr h="433947">
                <a:tc gridSpan="4">
                  <a:txBody>
                    <a:bodyPr/>
                    <a:lstStyle/>
                    <a:p>
                      <a:pPr algn="ctr"/>
                      <a:r>
                        <a:rPr lang="en-IN" sz="2400" dirty="0">
                          <a:solidFill>
                            <a:srgbClr val="3F3F3F"/>
                          </a:solidFill>
                        </a:rPr>
                        <a:t>REVENUE BREAKDOWN</a:t>
                      </a:r>
                    </a:p>
                  </a:txBody>
                  <a:tcPr marL="94257" marR="94257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rgbClr val="3F3F3F"/>
                        </a:solidFill>
                      </a:endParaRPr>
                    </a:p>
                  </a:txBody>
                  <a:tcPr marL="94257" marR="94257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rgbClr val="3F3F3F"/>
                        </a:solidFill>
                      </a:endParaRPr>
                    </a:p>
                  </a:txBody>
                  <a:tcPr marL="94257" marR="94257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rgbClr val="3F3F3F"/>
                        </a:solidFill>
                      </a:endParaRPr>
                    </a:p>
                  </a:txBody>
                  <a:tcPr marL="94257" marR="94257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308446"/>
                  </a:ext>
                </a:extLst>
              </a:tr>
              <a:tr h="318228">
                <a:tc>
                  <a:txBody>
                    <a:bodyPr/>
                    <a:lstStyle/>
                    <a:p>
                      <a:pPr algn="ctr"/>
                      <a:r>
                        <a:rPr lang="en-IN" sz="1600" b="1" i="0" u="none" strike="noStrike" kern="1200" dirty="0">
                          <a:solidFill>
                            <a:srgbClr val="3F3F3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Revenue Category </a:t>
                      </a:r>
                      <a:endParaRPr lang="en-IN" sz="1600" dirty="0">
                        <a:solidFill>
                          <a:srgbClr val="3F3F3F"/>
                        </a:solidFill>
                      </a:endParaRPr>
                    </a:p>
                  </a:txBody>
                  <a:tcPr marL="94257" marR="94257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b="1" i="0" u="none" strike="noStrike" kern="1200" dirty="0">
                          <a:solidFill>
                            <a:srgbClr val="3F3F3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Project Count (If Applicable)</a:t>
                      </a:r>
                      <a:endParaRPr lang="en-IN" sz="1600" dirty="0">
                        <a:solidFill>
                          <a:srgbClr val="3F3F3F"/>
                        </a:solidFill>
                      </a:endParaRPr>
                    </a:p>
                  </a:txBody>
                  <a:tcPr marL="94257" marR="94257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b="1" i="0" u="none" strike="noStrike" kern="1200" dirty="0">
                          <a:solidFill>
                            <a:srgbClr val="3F3F3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Est. Revenue</a:t>
                      </a:r>
                      <a:endParaRPr lang="en-IN" sz="1600" dirty="0">
                        <a:solidFill>
                          <a:srgbClr val="3F3F3F"/>
                        </a:solidFill>
                      </a:endParaRPr>
                    </a:p>
                  </a:txBody>
                  <a:tcPr marL="94257" marR="94257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b="1" i="0" u="none" strike="noStrike" kern="1200" dirty="0">
                          <a:solidFill>
                            <a:srgbClr val="3F3F3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Fiscal Year </a:t>
                      </a:r>
                      <a:endParaRPr lang="en-IN" sz="1600" dirty="0">
                        <a:solidFill>
                          <a:srgbClr val="3F3F3F"/>
                        </a:solidFill>
                      </a:endParaRPr>
                    </a:p>
                  </a:txBody>
                  <a:tcPr marL="94257" marR="94257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5579220"/>
                  </a:ext>
                </a:extLst>
              </a:tr>
              <a:tr h="318228"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/>
                          </a:solidFill>
                        </a:rPr>
                        <a:t>Individual Income</a:t>
                      </a:r>
                    </a:p>
                  </a:txBody>
                  <a:tcPr marL="182880" marR="94257" anchor="ctr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$535,643,953.00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FY 2024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563405"/>
                  </a:ext>
                </a:extLst>
              </a:tr>
              <a:tr h="318228"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/>
                          </a:solidFill>
                        </a:rPr>
                        <a:t>Individual Income</a:t>
                      </a:r>
                    </a:p>
                  </a:txBody>
                  <a:tcPr marL="182880" marR="94257" anchor="ctr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$589,208,348.00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FY 2025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2406012"/>
                  </a:ext>
                </a:extLst>
              </a:tr>
              <a:tr h="318228"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/>
                          </a:solidFill>
                        </a:rPr>
                        <a:t>Corporate Income</a:t>
                      </a:r>
                    </a:p>
                  </a:txBody>
                  <a:tcPr marL="182880" marR="94257" anchor="ctr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$613,241,702.00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FY 2024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690030"/>
                  </a:ext>
                </a:extLst>
              </a:tr>
              <a:tr h="318228"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/>
                          </a:solidFill>
                        </a:rPr>
                        <a:t>Corporate Income</a:t>
                      </a:r>
                    </a:p>
                  </a:txBody>
                  <a:tcPr marL="182880" marR="94257" anchor="ctr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$674,565,873.00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FY 2025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014858"/>
                  </a:ext>
                </a:extLst>
              </a:tr>
              <a:tr h="318228"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/>
                          </a:solidFill>
                        </a:rPr>
                        <a:t>Excise </a:t>
                      </a:r>
                    </a:p>
                  </a:txBody>
                  <a:tcPr marL="182880" marR="94257" anchor="ctr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$258,408,360.00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FY 2024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7125693"/>
                  </a:ext>
                </a:extLst>
              </a:tr>
              <a:tr h="318228"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/>
                          </a:solidFill>
                        </a:rPr>
                        <a:t>Excise </a:t>
                      </a:r>
                    </a:p>
                  </a:txBody>
                  <a:tcPr marL="182880" marR="94257" anchor="ctr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$284,249,196.00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FY 2025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032543"/>
                  </a:ext>
                </a:extLst>
              </a:tr>
              <a:tr h="318228"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/>
                          </a:solidFill>
                        </a:rPr>
                        <a:t>Gross Receipts Tax</a:t>
                      </a:r>
                    </a:p>
                  </a:txBody>
                  <a:tcPr marL="182880" marR="94257" anchor="ctr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$ 43,541,200.00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FY 2024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881273"/>
                  </a:ext>
                </a:extLst>
              </a:tr>
              <a:tr h="318228"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/>
                          </a:solidFill>
                        </a:rPr>
                        <a:t>Gross Receipts Tax</a:t>
                      </a:r>
                    </a:p>
                  </a:txBody>
                  <a:tcPr marL="182880" marR="94257" anchor="ctr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$ 47,895,320.00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FY 2025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45124"/>
                  </a:ext>
                </a:extLst>
              </a:tr>
              <a:tr h="318228"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/>
                          </a:solidFill>
                        </a:rPr>
                        <a:t>Miscellaneous</a:t>
                      </a:r>
                    </a:p>
                  </a:txBody>
                  <a:tcPr marL="182880" marR="94257" anchor="ctr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$  4,764,349.00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FY 2024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868778"/>
                  </a:ext>
                </a:extLst>
              </a:tr>
              <a:tr h="318228"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/>
                          </a:solidFill>
                        </a:rPr>
                        <a:t>Miscellaneous</a:t>
                      </a:r>
                    </a:p>
                  </a:txBody>
                  <a:tcPr marL="182880" marR="94257" anchor="ctr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$  5,240,784.00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FY 2025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3454546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33D4C724-78F2-4583-A375-1BDB450EA6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85175"/>
              </p:ext>
            </p:extLst>
          </p:nvPr>
        </p:nvGraphicFramePr>
        <p:xfrm>
          <a:off x="894826" y="1165079"/>
          <a:ext cx="10402349" cy="15202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4008">
                  <a:extLst>
                    <a:ext uri="{9D8B030D-6E8A-4147-A177-3AD203B41FA5}">
                      <a16:colId xmlns:a16="http://schemas.microsoft.com/office/drawing/2014/main" val="4035020003"/>
                    </a:ext>
                  </a:extLst>
                </a:gridCol>
                <a:gridCol w="2773896">
                  <a:extLst>
                    <a:ext uri="{9D8B030D-6E8A-4147-A177-3AD203B41FA5}">
                      <a16:colId xmlns:a16="http://schemas.microsoft.com/office/drawing/2014/main" val="3524630212"/>
                    </a:ext>
                  </a:extLst>
                </a:gridCol>
                <a:gridCol w="265557">
                  <a:extLst>
                    <a:ext uri="{9D8B030D-6E8A-4147-A177-3AD203B41FA5}">
                      <a16:colId xmlns:a16="http://schemas.microsoft.com/office/drawing/2014/main" val="743110676"/>
                    </a:ext>
                  </a:extLst>
                </a:gridCol>
                <a:gridCol w="6028888">
                  <a:extLst>
                    <a:ext uri="{9D8B030D-6E8A-4147-A177-3AD203B41FA5}">
                      <a16:colId xmlns:a16="http://schemas.microsoft.com/office/drawing/2014/main" val="2516587734"/>
                    </a:ext>
                  </a:extLst>
                </a:gridCol>
              </a:tblGrid>
              <a:tr h="491748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FY24 and FY25 Total Estimated Revenue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Revenue</a:t>
                      </a:r>
                      <a:r>
                        <a:rPr lang="en-US" sz="1400" b="1" u="none" strike="noStrike" dirty="0">
                          <a:effectLst/>
                        </a:rPr>
                        <a:t> </a:t>
                      </a:r>
                      <a:r>
                        <a:rPr lang="en-US" sz="1800" b="1" u="none" strike="noStrike" dirty="0">
                          <a:effectLst/>
                        </a:rPr>
                        <a:t>Summary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721056"/>
                  </a:ext>
                </a:extLst>
              </a:tr>
              <a:tr h="26973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>
                            <a:outerShdw blurRad="50800" dist="38100" dir="5400000" algn="t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FY24: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919,955,613.00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Highlight 1:Full resumption of work force after pandemic resulting in increased individual taxes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83085258"/>
                  </a:ext>
                </a:extLst>
              </a:tr>
              <a:tr h="247290">
                <a:tc vMerge="1"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Highlight 2:Increase in tourism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3218790"/>
                  </a:ext>
                </a:extLst>
              </a:tr>
              <a:tr h="279596">
                <a:tc rowSpan="2">
                  <a:txBody>
                    <a:bodyPr/>
                    <a:lstStyle/>
                    <a:p>
                      <a:pPr algn="ctr"/>
                      <a:r>
                        <a:rPr lang="en-US" sz="1100" b="1" u="none" strike="noStrike">
                          <a:effectLst>
                            <a:outerShdw blurRad="50800" dist="38100" dir="5400000" algn="t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FY25:</a:t>
                      </a:r>
                      <a:endParaRPr lang="en-US" dirty="0"/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$1,011,951,174.00</a:t>
                      </a:r>
                      <a:endParaRPr lang="en-US" sz="1800" dirty="0"/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Highlight 3: Increase of FEMA/HUD projects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57307122"/>
                  </a:ext>
                </a:extLst>
              </a:tr>
              <a:tr h="2318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Highlight 4: Increased collection efforts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18752"/>
                  </a:ext>
                </a:extLst>
              </a:tr>
            </a:tbl>
          </a:graphicData>
        </a:graphic>
      </p:graphicFrame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AAE34516-ACA9-42ED-96EA-7205467CA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1556" y="0"/>
            <a:ext cx="989262" cy="968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661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3F3F3F"/>
      </a:dk1>
      <a:lt1>
        <a:srgbClr val="FFFFFF"/>
      </a:lt1>
      <a:dk2>
        <a:srgbClr val="F2F2F2"/>
      </a:dk2>
      <a:lt2>
        <a:srgbClr val="A5A5A5"/>
      </a:lt2>
      <a:accent1>
        <a:srgbClr val="00194C"/>
      </a:accent1>
      <a:accent2>
        <a:srgbClr val="EAB200"/>
      </a:accent2>
      <a:accent3>
        <a:srgbClr val="F2F2F2"/>
      </a:accent3>
      <a:accent4>
        <a:srgbClr val="954F72"/>
      </a:accent4>
      <a:accent5>
        <a:srgbClr val="00843B"/>
      </a:accent5>
      <a:accent6>
        <a:srgbClr val="014067"/>
      </a:accent6>
      <a:hlink>
        <a:srgbClr val="00194C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89027928_Hexagon presentation dark_AAS_v4" id="{00715B48-F6B0-4FD0-BA2D-34714F23D55A}" vid="{445656DE-313E-4A78-B834-A775A8573B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37AA5D61691D4393D5420DCCB11C83" ma:contentTypeVersion="19" ma:contentTypeDescription="Create a new document." ma:contentTypeScope="" ma:versionID="28001c564d707570a534c85849f90ced">
  <xsd:schema xmlns:xsd="http://www.w3.org/2001/XMLSchema" xmlns:xs="http://www.w3.org/2001/XMLSchema" xmlns:p="http://schemas.microsoft.com/office/2006/metadata/properties" xmlns:ns1="http://schemas.microsoft.com/sharepoint/v3" xmlns:ns2="29abbc8d-5c4a-47e4-b4a6-30e08283ccb1" xmlns:ns3="df98074c-a3ed-4045-be3e-dccf56164418" targetNamespace="http://schemas.microsoft.com/office/2006/metadata/properties" ma:root="true" ma:fieldsID="fb80b1d83786887d7e9d868eaf718cc8" ns1:_="" ns2:_="" ns3:_="">
    <xsd:import namespace="http://schemas.microsoft.com/sharepoint/v3"/>
    <xsd:import namespace="29abbc8d-5c4a-47e4-b4a6-30e08283ccb1"/>
    <xsd:import namespace="df98074c-a3ed-4045-be3e-dccf561644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abbc8d-5c4a-47e4-b4a6-30e08283cc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98074c-a3ed-4045-be3e-dccf5616441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94e63d99-5c50-432d-99f2-c338a657d8d1}" ma:internalName="TaxCatchAll" ma:showField="CatchAllData" ma:web="df98074c-a3ed-4045-be3e-dccf561644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29abbc8d-5c4a-47e4-b4a6-30e08283ccb1" xsi:nil="true"/>
    <_ip_UnifiedCompliancePolicyUIAction xmlns="http://schemas.microsoft.com/sharepoint/v3" xsi:nil="true"/>
    <_ip_UnifiedCompliancePolicyProperties xmlns="http://schemas.microsoft.com/sharepoint/v3" xsi:nil="true"/>
    <TaxCatchAll xmlns="df98074c-a3ed-4045-be3e-dccf56164418" xsi:nil="true"/>
    <lcf76f155ced4ddcb4097134ff3c332f xmlns="29abbc8d-5c4a-47e4-b4a6-30e08283ccb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449D310-99F4-4CF4-8195-4190164ACCCF}"/>
</file>

<file path=customXml/itemProps2.xml><?xml version="1.0" encoding="utf-8"?>
<ds:datastoreItem xmlns:ds="http://schemas.openxmlformats.org/officeDocument/2006/customXml" ds:itemID="{AB759597-1FA4-4F46-9BA8-01240C5602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40343A-75DB-4E03-95EA-4A75BA0D7FF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Hexagon presentation dark</Template>
  <TotalTime>210</TotalTime>
  <Words>134</Words>
  <Application>Microsoft Office PowerPoint</Application>
  <PresentationFormat>Widescreen</PresentationFormat>
  <Paragraphs>47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Gill Sans SemiBold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Crystel M. Benjamin</dc:creator>
  <cp:lastModifiedBy>Joel Lee</cp:lastModifiedBy>
  <cp:revision>4</cp:revision>
  <dcterms:created xsi:type="dcterms:W3CDTF">2022-03-07T15:45:35Z</dcterms:created>
  <dcterms:modified xsi:type="dcterms:W3CDTF">2023-03-07T21:30:17Z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