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V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0AA1-D5CC-DC35-068F-4A134FFA1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01F6D-B203-BFA0-4925-50D386885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2972C-A3DA-BB38-87B0-7E28295B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94FF4-3EBC-F9D3-8C11-8E1741CE0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ED3B8-9213-C3AA-795E-3EA395C9C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92099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2D793-A76E-7C6D-7DB6-E3F9D223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48F0C-C026-2566-B7DD-89A303973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94EC-4ABD-5821-3DB7-9A5085B76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740C0-BF39-8294-CC48-38EE5833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1B6EE-704A-FCED-57FC-6C92842A9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59829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D17F6E-7FD1-9C2E-A36F-238D28DFA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9E581-D7CB-86E4-74EF-4DA7DAFF5C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EFE81-E76E-725C-C445-48E09F25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2F5FB-B276-2267-297B-1E73132A5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62B29-CDE4-7D15-11F9-74A50FE32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355934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EDE4-5A3C-A151-41C7-F73A9BAF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C932-8B8D-18B2-6A9C-75DBC9D87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BFD1-513D-E944-EDED-0FA28E46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A23EA-DBD6-FCC4-25F8-600810D7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E81AC-7BD5-5C45-F74D-01E5DB48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55443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A7DDC-F064-6FF2-98BC-9BEB88550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9B560-4317-186D-DE5A-E8ECE9C62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BFBC9-1BDD-B3C7-EF73-F8C5DEC26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CF042-1D51-30FE-EADD-846ED3F6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B829-1904-8F59-CB6E-3B3BC78B0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3477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8261-30BF-D283-6688-F39AFD47E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21257-90EC-EEAE-13E0-C4E4DF0F47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456A2-0B02-E73E-F0CE-0A04DAF33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70535-8443-E3BD-53D7-827B83C6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33057-9834-B87B-3531-514F4784E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9B95C-0055-312C-16D6-239B88EE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44322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1C8BA-4EDC-8FF1-253E-8B6C989D9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FCB6F-8015-153D-5AE0-A7AF98B1E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6DA31-055E-8767-E5A8-E53F7CEAD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DAC931-1B5F-1225-4D59-528459829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83C03-E850-C036-8908-5621C1984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13E510-BCEA-E472-5E06-6620D5B24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735443-098F-31EE-D45C-051C0AA0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2D79BA-CE4B-C634-8C6F-0C1296E7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47195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6288C-9F80-80C1-4903-ECEF491F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07E1F-12F1-B1FB-AD81-AD61179D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82C42-AB58-107D-7E8E-DDEF5E9F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313B18-F345-9604-AE30-E9B604CF7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50861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04346-A5CC-01FC-18BD-8BC29196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38E566-3297-AEC1-EF0E-560E4BF40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0073F-1E4E-5890-053D-F4E474E5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9817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E434-C5FE-BB7B-F6F8-CC1536B3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39373-9679-8B1C-4AD2-0C347E561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597D1-06E0-C3A5-DB13-AC4EDFB76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D157B-DE11-B635-484B-ED255D03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581E7-8CF4-5866-2564-2D7C4CBFE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B3C72-8F4B-E613-8C57-90D85FEA5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78890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CC60-198C-C555-438F-72031D86D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1A8B0-6BAC-DAB8-2809-B93D8F143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07163-9119-B86E-0613-2E29FDAC1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4A1F67-D6EE-4677-279A-FAE8A4FB4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CB28B-8144-DD17-DCFA-EA1A6FE5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0BD56-2968-E256-80F9-DDDD83289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8217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825BB7-8522-2729-D20E-C91607E4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86A5F-57A0-0888-CF0B-D4B3E9D79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8964E-67BB-F74A-550E-740308A6C2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BA7D74-D70C-4DFC-9523-4F53B45D04D2}" type="datetimeFigureOut">
              <a:rPr lang="en-VI" smtClean="0"/>
              <a:t>2/19/2026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520BD-562A-7FCA-BAB2-5FDE87A9B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951D6-BC4F-0855-AF1A-66273481E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73BEC7-6970-4F2D-B137-5384E8ADE556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3662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8366F7F-71F0-CEF1-BC27-7C97D8F619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473838"/>
              </p:ext>
            </p:extLst>
          </p:nvPr>
        </p:nvGraphicFramePr>
        <p:xfrm>
          <a:off x="92074" y="-90000"/>
          <a:ext cx="5281784" cy="683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829257" imgH="7543568" progId="Acrobat.Document.DC">
                  <p:embed/>
                </p:oleObj>
              </mc:Choice>
              <mc:Fallback>
                <p:oleObj name="Acrobat Document" r:id="rId2" imgW="5829257" imgH="75435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074" y="-90000"/>
                        <a:ext cx="5281784" cy="683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3E38686-E023-760D-5BBA-72C9F7D7D8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557623"/>
              </p:ext>
            </p:extLst>
          </p:nvPr>
        </p:nvGraphicFramePr>
        <p:xfrm>
          <a:off x="6076467" y="74990"/>
          <a:ext cx="5163619" cy="6339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5829257" imgH="7543568" progId="Acrobat.Document.DC">
                  <p:embed/>
                </p:oleObj>
              </mc:Choice>
              <mc:Fallback>
                <p:oleObj name="Acrobat Document" r:id="rId4" imgW="5829257" imgH="75435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76467" y="74990"/>
                        <a:ext cx="5163619" cy="63398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43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89170A7-BB54-0DB6-D41A-7BE989FF53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396191"/>
              </p:ext>
            </p:extLst>
          </p:nvPr>
        </p:nvGraphicFramePr>
        <p:xfrm>
          <a:off x="2483583" y="202141"/>
          <a:ext cx="4986362" cy="6453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829257" imgH="7543568" progId="Acrobat.Document.DC">
                  <p:embed/>
                </p:oleObj>
              </mc:Choice>
              <mc:Fallback>
                <p:oleObj name="Acrobat Document" r:id="rId2" imgW="5829257" imgH="75435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83583" y="202141"/>
                        <a:ext cx="4986362" cy="6453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2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F7A1D9-9F9D-F567-5252-DB5EAB1CD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264" y="178434"/>
            <a:ext cx="4325077" cy="3250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4B3BA7-05DF-3FB9-D578-7DC0176E2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610" y="178434"/>
            <a:ext cx="4426634" cy="3326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588A9-03B9-8C54-889C-2A8538A18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16" y="3578828"/>
            <a:ext cx="4258626" cy="320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3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Adobe Acrobat Document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Marlon Hibbert</dc:creator>
  <cp:lastModifiedBy>Marlon Hibbert</cp:lastModifiedBy>
  <cp:revision>2</cp:revision>
  <dcterms:created xsi:type="dcterms:W3CDTF">2026-02-19T17:40:16Z</dcterms:created>
  <dcterms:modified xsi:type="dcterms:W3CDTF">2026-02-19T18:13:07Z</dcterms:modified>
</cp:coreProperties>
</file>