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258" r:id="rId5"/>
    <p:sldId id="257" r:id="rId6"/>
    <p:sldId id="259" r:id="rId7"/>
    <p:sldId id="260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0" d="100"/>
          <a:sy n="60" d="100"/>
        </p:scale>
        <p:origin x="96" y="11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CF38C-F595-4C93-A0D0-746E3BB17D11}" type="datetimeFigureOut">
              <a:rPr lang="en-VI" smtClean="0"/>
              <a:t>12/27/2024</a:t>
            </a:fld>
            <a:endParaRPr lang="en-V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5FE3-0CE2-462D-9D36-47648B666A8A}" type="slidenum">
              <a:rPr lang="en-VI" smtClean="0"/>
              <a:t>‹#›</a:t>
            </a:fld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24233426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CF38C-F595-4C93-A0D0-746E3BB17D11}" type="datetimeFigureOut">
              <a:rPr lang="en-VI" smtClean="0"/>
              <a:t>12/27/2024</a:t>
            </a:fld>
            <a:endParaRPr lang="en-V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5FE3-0CE2-462D-9D36-47648B666A8A}" type="slidenum">
              <a:rPr lang="en-VI" smtClean="0"/>
              <a:t>‹#›</a:t>
            </a:fld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6649850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CF38C-F595-4C93-A0D0-746E3BB17D11}" type="datetimeFigureOut">
              <a:rPr lang="en-VI" smtClean="0"/>
              <a:t>12/27/2024</a:t>
            </a:fld>
            <a:endParaRPr lang="en-V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5FE3-0CE2-462D-9D36-47648B666A8A}" type="slidenum">
              <a:rPr lang="en-VI" smtClean="0"/>
              <a:t>‹#›</a:t>
            </a:fld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384287579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CF38C-F595-4C93-A0D0-746E3BB17D11}" type="datetimeFigureOut">
              <a:rPr lang="en-VI" smtClean="0"/>
              <a:t>12/27/2024</a:t>
            </a:fld>
            <a:endParaRPr lang="en-V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5FE3-0CE2-462D-9D36-47648B666A8A}" type="slidenum">
              <a:rPr lang="en-VI" smtClean="0"/>
              <a:t>‹#›</a:t>
            </a:fld>
            <a:endParaRPr lang="en-VI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26581730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CF38C-F595-4C93-A0D0-746E3BB17D11}" type="datetimeFigureOut">
              <a:rPr lang="en-VI" smtClean="0"/>
              <a:t>12/27/2024</a:t>
            </a:fld>
            <a:endParaRPr lang="en-V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5FE3-0CE2-462D-9D36-47648B666A8A}" type="slidenum">
              <a:rPr lang="en-VI" smtClean="0"/>
              <a:t>‹#›</a:t>
            </a:fld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248979698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CF38C-F595-4C93-A0D0-746E3BB17D11}" type="datetimeFigureOut">
              <a:rPr lang="en-VI" smtClean="0"/>
              <a:t>12/27/2024</a:t>
            </a:fld>
            <a:endParaRPr lang="en-VI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5FE3-0CE2-462D-9D36-47648B666A8A}" type="slidenum">
              <a:rPr lang="en-VI" smtClean="0"/>
              <a:t>‹#›</a:t>
            </a:fld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6796106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CF38C-F595-4C93-A0D0-746E3BB17D11}" type="datetimeFigureOut">
              <a:rPr lang="en-VI" smtClean="0"/>
              <a:t>12/27/2024</a:t>
            </a:fld>
            <a:endParaRPr lang="en-VI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5FE3-0CE2-462D-9D36-47648B666A8A}" type="slidenum">
              <a:rPr lang="en-VI" smtClean="0"/>
              <a:t>‹#›</a:t>
            </a:fld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31540803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CF38C-F595-4C93-A0D0-746E3BB17D11}" type="datetimeFigureOut">
              <a:rPr lang="en-VI" smtClean="0"/>
              <a:t>12/27/2024</a:t>
            </a:fld>
            <a:endParaRPr lang="en-V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5FE3-0CE2-462D-9D36-47648B666A8A}" type="slidenum">
              <a:rPr lang="en-VI" smtClean="0"/>
              <a:t>‹#›</a:t>
            </a:fld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218810163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CF38C-F595-4C93-A0D0-746E3BB17D11}" type="datetimeFigureOut">
              <a:rPr lang="en-VI" smtClean="0"/>
              <a:t>12/27/2024</a:t>
            </a:fld>
            <a:endParaRPr lang="en-V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5FE3-0CE2-462D-9D36-47648B666A8A}" type="slidenum">
              <a:rPr lang="en-VI" smtClean="0"/>
              <a:t>‹#›</a:t>
            </a:fld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31318551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CF38C-F595-4C93-A0D0-746E3BB17D11}" type="datetimeFigureOut">
              <a:rPr lang="en-VI" smtClean="0"/>
              <a:t>12/27/2024</a:t>
            </a:fld>
            <a:endParaRPr lang="en-V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5FE3-0CE2-462D-9D36-47648B666A8A}" type="slidenum">
              <a:rPr lang="en-VI" smtClean="0"/>
              <a:t>‹#›</a:t>
            </a:fld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31368767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CF38C-F595-4C93-A0D0-746E3BB17D11}" type="datetimeFigureOut">
              <a:rPr lang="en-VI" smtClean="0"/>
              <a:t>12/27/2024</a:t>
            </a:fld>
            <a:endParaRPr lang="en-V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5FE3-0CE2-462D-9D36-47648B666A8A}" type="slidenum">
              <a:rPr lang="en-VI" smtClean="0"/>
              <a:t>‹#›</a:t>
            </a:fld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10136256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CF38C-F595-4C93-A0D0-746E3BB17D11}" type="datetimeFigureOut">
              <a:rPr lang="en-VI" smtClean="0"/>
              <a:t>12/27/2024</a:t>
            </a:fld>
            <a:endParaRPr lang="en-V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5FE3-0CE2-462D-9D36-47648B666A8A}" type="slidenum">
              <a:rPr lang="en-VI" smtClean="0"/>
              <a:t>‹#›</a:t>
            </a:fld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14353039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CF38C-F595-4C93-A0D0-746E3BB17D11}" type="datetimeFigureOut">
              <a:rPr lang="en-VI" smtClean="0"/>
              <a:t>12/27/2024</a:t>
            </a:fld>
            <a:endParaRPr lang="en-V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5FE3-0CE2-462D-9D36-47648B666A8A}" type="slidenum">
              <a:rPr lang="en-VI" smtClean="0"/>
              <a:t>‹#›</a:t>
            </a:fld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4586527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CF38C-F595-4C93-A0D0-746E3BB17D11}" type="datetimeFigureOut">
              <a:rPr lang="en-VI" smtClean="0"/>
              <a:t>12/27/2024</a:t>
            </a:fld>
            <a:endParaRPr lang="en-VI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I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5FE3-0CE2-462D-9D36-47648B666A8A}" type="slidenum">
              <a:rPr lang="en-VI" smtClean="0"/>
              <a:t>‹#›</a:t>
            </a:fld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32418536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CF38C-F595-4C93-A0D0-746E3BB17D11}" type="datetimeFigureOut">
              <a:rPr lang="en-VI" smtClean="0"/>
              <a:t>12/27/2024</a:t>
            </a:fld>
            <a:endParaRPr lang="en-VI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I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5FE3-0CE2-462D-9D36-47648B666A8A}" type="slidenum">
              <a:rPr lang="en-VI" smtClean="0"/>
              <a:t>‹#›</a:t>
            </a:fld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19791204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CF38C-F595-4C93-A0D0-746E3BB17D11}" type="datetimeFigureOut">
              <a:rPr lang="en-VI" smtClean="0"/>
              <a:t>12/27/2024</a:t>
            </a:fld>
            <a:endParaRPr lang="en-VI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I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5FE3-0CE2-462D-9D36-47648B666A8A}" type="slidenum">
              <a:rPr lang="en-VI" smtClean="0"/>
              <a:t>‹#›</a:t>
            </a:fld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14479010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CF38C-F595-4C93-A0D0-746E3BB17D11}" type="datetimeFigureOut">
              <a:rPr lang="en-VI" smtClean="0"/>
              <a:t>12/27/2024</a:t>
            </a:fld>
            <a:endParaRPr lang="en-V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5FE3-0CE2-462D-9D36-47648B666A8A}" type="slidenum">
              <a:rPr lang="en-VI" smtClean="0"/>
              <a:t>‹#›</a:t>
            </a:fld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33021136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60CF38C-F595-4C93-A0D0-746E3BB17D11}" type="datetimeFigureOut">
              <a:rPr lang="en-VI" smtClean="0"/>
              <a:t>12/27/2024</a:t>
            </a:fld>
            <a:endParaRPr lang="en-V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V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9F5FE3-0CE2-462D-9D36-47648B666A8A}" type="slidenum">
              <a:rPr lang="en-VI" smtClean="0"/>
              <a:t>‹#›</a:t>
            </a:fld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14384151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sv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7C2176-0AF8-9174-B913-88C19CCBBA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500" dirty="0"/>
              <a:t>CCZP0153-24: Photo of current site condition- undeveloped land (red/orange dots)</a:t>
            </a:r>
            <a:br>
              <a:rPr lang="en-VI" sz="4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VI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B88569D-96B9-B351-3F92-0832D077DEE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844" t="25999" r="20496" b="14201"/>
          <a:stretch/>
        </p:blipFill>
        <p:spPr bwMode="auto">
          <a:xfrm>
            <a:off x="1251666" y="2274832"/>
            <a:ext cx="9404723" cy="441472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5203105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3907A4-91F0-A922-CA47-6BCDA97F86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CCZP0153-24: </a:t>
            </a:r>
            <a:r>
              <a:rPr lang="en-US" dirty="0" err="1"/>
              <a:t>MapGeo</a:t>
            </a:r>
            <a:r>
              <a:rPr lang="en-US" dirty="0"/>
              <a:t> aerial view of properties (marked in red)</a:t>
            </a:r>
            <a:endParaRPr lang="en-VI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4F57CA0-B579-BA42-FA43-A6AC50A4C07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844" t="25999" r="20496" b="14201"/>
          <a:stretch/>
        </p:blipFill>
        <p:spPr bwMode="auto">
          <a:xfrm>
            <a:off x="1076597" y="1853247"/>
            <a:ext cx="10189388" cy="478268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5261195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112B03-8256-82C0-D491-F505A7CE6A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CCZP0153-24: </a:t>
            </a:r>
            <a:r>
              <a:rPr lang="en-US" sz="3500" dirty="0"/>
              <a:t>Official Zoning Map No. STZ-9 (properties’ location indicated by red X</a:t>
            </a:r>
            <a:endParaRPr lang="en-VI" sz="35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D7E92BE-425A-FD1B-71AA-E4960C1B6B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6636" y="1853248"/>
            <a:ext cx="5598727" cy="4808809"/>
          </a:xfrm>
          <a:prstGeom prst="rect">
            <a:avLst/>
          </a:prstGeom>
        </p:spPr>
      </p:pic>
      <p:pic>
        <p:nvPicPr>
          <p:cNvPr id="5" name="Graphic 8" descr="Close with solid fill">
            <a:extLst>
              <a:ext uri="{FF2B5EF4-FFF2-40B4-BE49-F238E27FC236}">
                <a16:creationId xmlns:a16="http://schemas.microsoft.com/office/drawing/2014/main" id="{00385E82-4A48-31D9-DEB8-5E05276606A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338485">
            <a:off x="5745986" y="5465854"/>
            <a:ext cx="367665" cy="367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56944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BA6DE7-A37F-F7F7-8AD8-293CB3A2EC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/>
              <a:t>CCZP0153-24: Conceptual Site Plan Layout</a:t>
            </a:r>
            <a:br>
              <a:rPr lang="en-VI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VI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8221301-A3DA-4D30-1A69-48512D1B10D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8360" t="22462" r="13251" b="17538"/>
          <a:stretch/>
        </p:blipFill>
        <p:spPr bwMode="auto">
          <a:xfrm>
            <a:off x="3235298" y="1829664"/>
            <a:ext cx="5516816" cy="484853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03768336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  <lcf76f155ced4ddcb4097134ff3c332f xmlns="f303be76-a21b-435d-acdf-92336853eeb4">
      <Terms xmlns="http://schemas.microsoft.com/office/infopath/2007/PartnerControls"/>
    </lcf76f155ced4ddcb4097134ff3c332f>
    <TaxCatchAll xmlns="801241f0-4896-485f-8b7f-bcfe61e4811a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E3DAB832DD9514C890CFED3E2923070" ma:contentTypeVersion="17" ma:contentTypeDescription="Create a new document." ma:contentTypeScope="" ma:versionID="9c2a6e08bc4b17a27ada767828420bc9">
  <xsd:schema xmlns:xsd="http://www.w3.org/2001/XMLSchema" xmlns:xs="http://www.w3.org/2001/XMLSchema" xmlns:p="http://schemas.microsoft.com/office/2006/metadata/properties" xmlns:ns1="http://schemas.microsoft.com/sharepoint/v3" xmlns:ns2="f303be76-a21b-435d-acdf-92336853eeb4" xmlns:ns3="801241f0-4896-485f-8b7f-bcfe61e4811a" targetNamespace="http://schemas.microsoft.com/office/2006/metadata/properties" ma:root="true" ma:fieldsID="703d5c6a111d1ae50ddb3b99e649962f" ns1:_="" ns2:_="" ns3:_="">
    <xsd:import namespace="http://schemas.microsoft.com/sharepoint/v3"/>
    <xsd:import namespace="f303be76-a21b-435d-acdf-92336853eeb4"/>
    <xsd:import namespace="801241f0-4896-485f-8b7f-bcfe61e4811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LengthInSecond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Location" minOccurs="0"/>
                <xsd:element ref="ns1:_ip_UnifiedCompliancePolicyProperties" minOccurs="0"/>
                <xsd:element ref="ns1:_ip_UnifiedCompliancePolicyUIAction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1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2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303be76-a21b-435d-acdf-92336853eeb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LengthInSeconds" ma:index="1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DateTaken" ma:index="11" nillable="true" ma:displayName="MediaServiceDateTaken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d16ce7a5-80b3-467b-b812-4570f4befe1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01241f0-4896-485f-8b7f-bcfe61e4811a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28985a9c-afcb-4c80-a371-45031d08e3f1}" ma:internalName="TaxCatchAll" ma:showField="CatchAllData" ma:web="801241f0-4896-485f-8b7f-bcfe61e4811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ACAFB6F-4C13-43D1-A228-FF18427CC3D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019F80A-BAB4-4818-9C9F-EB01E2DA6C33}">
  <ds:schemaRefs>
    <ds:schemaRef ds:uri="http://purl.org/dc/dcmitype/"/>
    <ds:schemaRef ds:uri="http://schemas.microsoft.com/office/2006/metadata/properties"/>
    <ds:schemaRef ds:uri="http://purl.org/dc/terms/"/>
    <ds:schemaRef ds:uri="http://www.w3.org/XML/1998/namespace"/>
    <ds:schemaRef ds:uri="http://schemas.microsoft.com/sharepoint/v3"/>
    <ds:schemaRef ds:uri="http://purl.org/dc/elements/1.1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5fee165b-61ad-48b7-a730-e10734a5b554"/>
    <ds:schemaRef ds:uri="cc98b0da-e75b-425e-a63f-6628c6f52b17"/>
  </ds:schemaRefs>
</ds:datastoreItem>
</file>

<file path=customXml/itemProps3.xml><?xml version="1.0" encoding="utf-8"?>
<ds:datastoreItem xmlns:ds="http://schemas.openxmlformats.org/officeDocument/2006/customXml" ds:itemID="{A0230F7E-493F-40D1-A488-CB74BEA0E638}"/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122</TotalTime>
  <Words>51</Words>
  <Application>Microsoft Office PowerPoint</Application>
  <PresentationFormat>Widescreen</PresentationFormat>
  <Paragraphs>4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Calibri</vt:lpstr>
      <vt:lpstr>Century Gothic</vt:lpstr>
      <vt:lpstr>Wingdings 3</vt:lpstr>
      <vt:lpstr>Ion</vt:lpstr>
      <vt:lpstr>CCZP0153-24: Photo of current site condition- undeveloped land (red/orange dots) </vt:lpstr>
      <vt:lpstr>CCZP0153-24: MapGeo aerial view of properties (marked in red)</vt:lpstr>
      <vt:lpstr>CCZP0153-24: Official Zoning Map No. STZ-9 (properties’ location indicated by red X</vt:lpstr>
      <vt:lpstr>CCZP0153-24: Conceptual Site Plan Layout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ZAT-24-1: Photo of current site condition</dc:title>
  <dc:creator>Leia LaPlace</dc:creator>
  <cp:lastModifiedBy>Leia LaPlace</cp:lastModifiedBy>
  <cp:revision>18</cp:revision>
  <dcterms:created xsi:type="dcterms:W3CDTF">2024-01-29T15:11:28Z</dcterms:created>
  <dcterms:modified xsi:type="dcterms:W3CDTF">2024-12-27T14:20:47Z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0x0101009E3DAB832DD9514C890CFED3E2923070</vt:lpwstr>
  </property>
</Properties>
</file>