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9"/>
  </p:notesMasterIdLst>
  <p:sldIdLst>
    <p:sldId id="268" r:id="rId5"/>
    <p:sldId id="351" r:id="rId6"/>
    <p:sldId id="350" r:id="rId7"/>
    <p:sldId id="352" r:id="rId8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490DEC8-988C-4B99-96FC-CE8E4F30C65E}">
          <p14:sldIdLst>
            <p14:sldId id="268"/>
            <p14:sldId id="351"/>
            <p14:sldId id="350"/>
            <p14:sldId id="3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isa Williams" initials="EW" lastIdx="5" clrIdx="0">
    <p:extLst>
      <p:ext uri="{19B8F6BF-5375-455C-9EA6-DF929625EA0E}">
        <p15:presenceInfo xmlns:p15="http://schemas.microsoft.com/office/powerpoint/2012/main" userId="S::Elisa.Williams@omb.vi.gov::f4e26ad2-43ea-4ecd-8c53-117f164dc3ac" providerId="AD"/>
      </p:ext>
    </p:extLst>
  </p:cmAuthor>
  <p:cmAuthor id="2" name="Denelle" initials="D" lastIdx="3" clrIdx="1">
    <p:extLst>
      <p:ext uri="{19B8F6BF-5375-455C-9EA6-DF929625EA0E}">
        <p15:presenceInfo xmlns:p15="http://schemas.microsoft.com/office/powerpoint/2012/main" userId="S::Denelle.Baptiste@omb.vi.gov::49bbaa2d-2185-4608-8a31-131afe731e3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F2F2F2"/>
    <a:srgbClr val="001194"/>
    <a:srgbClr val="D09E00"/>
    <a:srgbClr val="F2B800"/>
    <a:srgbClr val="56A8C9"/>
    <a:srgbClr val="51BAB7"/>
    <a:srgbClr val="909E0A"/>
    <a:srgbClr val="000099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77DDDA-0448-494C-ADA3-F7E953868D88}" v="8" dt="2023-03-08T17:09:16.2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hil Ramchandani" userId="01784ce4-099f-4d55-8c8a-459c0d193891" providerId="ADAL" clId="{7277DDDA-0448-494C-ADA3-F7E953868D88}"/>
    <pc:docChg chg="undo redo custSel addSld delSld modSld sldOrd modSection">
      <pc:chgData name="Sahil Ramchandani" userId="01784ce4-099f-4d55-8c8a-459c0d193891" providerId="ADAL" clId="{7277DDDA-0448-494C-ADA3-F7E953868D88}" dt="2023-03-14T12:45:17.646" v="665" actId="255"/>
      <pc:docMkLst>
        <pc:docMk/>
      </pc:docMkLst>
      <pc:sldChg chg="del">
        <pc:chgData name="Sahil Ramchandani" userId="01784ce4-099f-4d55-8c8a-459c0d193891" providerId="ADAL" clId="{7277DDDA-0448-494C-ADA3-F7E953868D88}" dt="2023-01-24T16:25:11.875" v="11" actId="47"/>
        <pc:sldMkLst>
          <pc:docMk/>
          <pc:sldMk cId="334504149" sldId="256"/>
        </pc:sldMkLst>
      </pc:sldChg>
      <pc:sldChg chg="del">
        <pc:chgData name="Sahil Ramchandani" userId="01784ce4-099f-4d55-8c8a-459c0d193891" providerId="ADAL" clId="{7277DDDA-0448-494C-ADA3-F7E953868D88}" dt="2023-01-24T16:25:13.177" v="21" actId="47"/>
        <pc:sldMkLst>
          <pc:docMk/>
          <pc:sldMk cId="0" sldId="263"/>
        </pc:sldMkLst>
      </pc:sldChg>
      <pc:sldChg chg="modSp mod">
        <pc:chgData name="Sahil Ramchandani" userId="01784ce4-099f-4d55-8c8a-459c0d193891" providerId="ADAL" clId="{7277DDDA-0448-494C-ADA3-F7E953868D88}" dt="2023-03-14T12:45:17.646" v="665" actId="255"/>
        <pc:sldMkLst>
          <pc:docMk/>
          <pc:sldMk cId="4189644481" sldId="268"/>
        </pc:sldMkLst>
        <pc:spChg chg="mod">
          <ac:chgData name="Sahil Ramchandani" userId="01784ce4-099f-4d55-8c8a-459c0d193891" providerId="ADAL" clId="{7277DDDA-0448-494C-ADA3-F7E953868D88}" dt="2023-03-14T12:44:31.340" v="628" actId="20577"/>
          <ac:spMkLst>
            <pc:docMk/>
            <pc:sldMk cId="4189644481" sldId="268"/>
            <ac:spMk id="2" creationId="{2CD82D60-0721-4E2F-BFC3-68FDFDDBAB05}"/>
          </ac:spMkLst>
        </pc:spChg>
        <pc:spChg chg="mod">
          <ac:chgData name="Sahil Ramchandani" userId="01784ce4-099f-4d55-8c8a-459c0d193891" providerId="ADAL" clId="{7277DDDA-0448-494C-ADA3-F7E953868D88}" dt="2023-03-14T12:45:17.646" v="665" actId="255"/>
          <ac:spMkLst>
            <pc:docMk/>
            <pc:sldMk cId="4189644481" sldId="268"/>
            <ac:spMk id="5" creationId="{E2B6DD52-0E7C-4299-B0A6-3D82A52D4B24}"/>
          </ac:spMkLst>
        </pc:spChg>
      </pc:sldChg>
      <pc:sldChg chg="del">
        <pc:chgData name="Sahil Ramchandani" userId="01784ce4-099f-4d55-8c8a-459c0d193891" providerId="ADAL" clId="{7277DDDA-0448-494C-ADA3-F7E953868D88}" dt="2023-01-24T16:25:13.041" v="18" actId="47"/>
        <pc:sldMkLst>
          <pc:docMk/>
          <pc:sldMk cId="1327087970" sldId="271"/>
        </pc:sldMkLst>
      </pc:sldChg>
      <pc:sldChg chg="del">
        <pc:chgData name="Sahil Ramchandani" userId="01784ce4-099f-4d55-8c8a-459c0d193891" providerId="ADAL" clId="{7277DDDA-0448-494C-ADA3-F7E953868D88}" dt="2023-01-24T16:25:10.314" v="3" actId="47"/>
        <pc:sldMkLst>
          <pc:docMk/>
          <pc:sldMk cId="2590844119" sldId="277"/>
        </pc:sldMkLst>
      </pc:sldChg>
      <pc:sldChg chg="del ord">
        <pc:chgData name="Sahil Ramchandani" userId="01784ce4-099f-4d55-8c8a-459c0d193891" providerId="ADAL" clId="{7277DDDA-0448-494C-ADA3-F7E953868D88}" dt="2023-01-24T16:25:09.748" v="2" actId="47"/>
        <pc:sldMkLst>
          <pc:docMk/>
          <pc:sldMk cId="1787453048" sldId="278"/>
        </pc:sldMkLst>
      </pc:sldChg>
      <pc:sldChg chg="del">
        <pc:chgData name="Sahil Ramchandani" userId="01784ce4-099f-4d55-8c8a-459c0d193891" providerId="ADAL" clId="{7277DDDA-0448-494C-ADA3-F7E953868D88}" dt="2023-01-24T16:25:12.231" v="13" actId="47"/>
        <pc:sldMkLst>
          <pc:docMk/>
          <pc:sldMk cId="2027298320" sldId="291"/>
        </pc:sldMkLst>
      </pc:sldChg>
      <pc:sldChg chg="del">
        <pc:chgData name="Sahil Ramchandani" userId="01784ce4-099f-4d55-8c8a-459c0d193891" providerId="ADAL" clId="{7277DDDA-0448-494C-ADA3-F7E953868D88}" dt="2023-01-24T16:25:13.320" v="25" actId="47"/>
        <pc:sldMkLst>
          <pc:docMk/>
          <pc:sldMk cId="2782238786" sldId="297"/>
        </pc:sldMkLst>
      </pc:sldChg>
      <pc:sldChg chg="del">
        <pc:chgData name="Sahil Ramchandani" userId="01784ce4-099f-4d55-8c8a-459c0d193891" providerId="ADAL" clId="{7277DDDA-0448-494C-ADA3-F7E953868D88}" dt="2023-01-24T16:25:11.463" v="9" actId="47"/>
        <pc:sldMkLst>
          <pc:docMk/>
          <pc:sldMk cId="3773588440" sldId="303"/>
        </pc:sldMkLst>
      </pc:sldChg>
      <pc:sldChg chg="del">
        <pc:chgData name="Sahil Ramchandani" userId="01784ce4-099f-4d55-8c8a-459c0d193891" providerId="ADAL" clId="{7277DDDA-0448-494C-ADA3-F7E953868D88}" dt="2023-01-24T16:25:13.285" v="23" actId="47"/>
        <pc:sldMkLst>
          <pc:docMk/>
          <pc:sldMk cId="2606338963" sldId="306"/>
        </pc:sldMkLst>
      </pc:sldChg>
      <pc:sldChg chg="del">
        <pc:chgData name="Sahil Ramchandani" userId="01784ce4-099f-4d55-8c8a-459c0d193891" providerId="ADAL" clId="{7277DDDA-0448-494C-ADA3-F7E953868D88}" dt="2023-01-24T16:25:11.678" v="10" actId="47"/>
        <pc:sldMkLst>
          <pc:docMk/>
          <pc:sldMk cId="1382726080" sldId="310"/>
        </pc:sldMkLst>
      </pc:sldChg>
      <pc:sldChg chg="del">
        <pc:chgData name="Sahil Ramchandani" userId="01784ce4-099f-4d55-8c8a-459c0d193891" providerId="ADAL" clId="{7277DDDA-0448-494C-ADA3-F7E953868D88}" dt="2023-01-24T16:25:14.677" v="31" actId="47"/>
        <pc:sldMkLst>
          <pc:docMk/>
          <pc:sldMk cId="3550550481" sldId="315"/>
        </pc:sldMkLst>
      </pc:sldChg>
      <pc:sldChg chg="del">
        <pc:chgData name="Sahil Ramchandani" userId="01784ce4-099f-4d55-8c8a-459c0d193891" providerId="ADAL" clId="{7277DDDA-0448-494C-ADA3-F7E953868D88}" dt="2023-01-24T16:25:13.510" v="28" actId="47"/>
        <pc:sldMkLst>
          <pc:docMk/>
          <pc:sldMk cId="2940154915" sldId="319"/>
        </pc:sldMkLst>
      </pc:sldChg>
      <pc:sldChg chg="del">
        <pc:chgData name="Sahil Ramchandani" userId="01784ce4-099f-4d55-8c8a-459c0d193891" providerId="ADAL" clId="{7277DDDA-0448-494C-ADA3-F7E953868D88}" dt="2023-01-24T16:25:13.487" v="27" actId="47"/>
        <pc:sldMkLst>
          <pc:docMk/>
          <pc:sldMk cId="75665041" sldId="321"/>
        </pc:sldMkLst>
      </pc:sldChg>
      <pc:sldChg chg="del">
        <pc:chgData name="Sahil Ramchandani" userId="01784ce4-099f-4d55-8c8a-459c0d193891" providerId="ADAL" clId="{7277DDDA-0448-494C-ADA3-F7E953868D88}" dt="2023-01-24T16:25:11.289" v="8" actId="47"/>
        <pc:sldMkLst>
          <pc:docMk/>
          <pc:sldMk cId="2504022641" sldId="328"/>
        </pc:sldMkLst>
      </pc:sldChg>
      <pc:sldChg chg="del">
        <pc:chgData name="Sahil Ramchandani" userId="01784ce4-099f-4d55-8c8a-459c0d193891" providerId="ADAL" clId="{7277DDDA-0448-494C-ADA3-F7E953868D88}" dt="2023-01-24T16:25:11.108" v="7" actId="47"/>
        <pc:sldMkLst>
          <pc:docMk/>
          <pc:sldMk cId="3475954600" sldId="329"/>
        </pc:sldMkLst>
      </pc:sldChg>
      <pc:sldChg chg="del">
        <pc:chgData name="Sahil Ramchandani" userId="01784ce4-099f-4d55-8c8a-459c0d193891" providerId="ADAL" clId="{7277DDDA-0448-494C-ADA3-F7E953868D88}" dt="2023-01-24T16:25:13.601" v="30" actId="47"/>
        <pc:sldMkLst>
          <pc:docMk/>
          <pc:sldMk cId="3084444587" sldId="332"/>
        </pc:sldMkLst>
      </pc:sldChg>
      <pc:sldChg chg="del">
        <pc:chgData name="Sahil Ramchandani" userId="01784ce4-099f-4d55-8c8a-459c0d193891" providerId="ADAL" clId="{7277DDDA-0448-494C-ADA3-F7E953868D88}" dt="2023-01-24T16:25:13.520" v="29" actId="47"/>
        <pc:sldMkLst>
          <pc:docMk/>
          <pc:sldMk cId="1194449061" sldId="333"/>
        </pc:sldMkLst>
      </pc:sldChg>
      <pc:sldChg chg="del">
        <pc:chgData name="Sahil Ramchandani" userId="01784ce4-099f-4d55-8c8a-459c0d193891" providerId="ADAL" clId="{7277DDDA-0448-494C-ADA3-F7E953868D88}" dt="2023-01-24T16:25:13.375" v="26" actId="47"/>
        <pc:sldMkLst>
          <pc:docMk/>
          <pc:sldMk cId="2308162034" sldId="335"/>
        </pc:sldMkLst>
      </pc:sldChg>
      <pc:sldChg chg="del">
        <pc:chgData name="Sahil Ramchandani" userId="01784ce4-099f-4d55-8c8a-459c0d193891" providerId="ADAL" clId="{7277DDDA-0448-494C-ADA3-F7E953868D88}" dt="2023-01-24T16:25:13.303" v="24" actId="47"/>
        <pc:sldMkLst>
          <pc:docMk/>
          <pc:sldMk cId="794466036" sldId="336"/>
        </pc:sldMkLst>
      </pc:sldChg>
      <pc:sldChg chg="del">
        <pc:chgData name="Sahil Ramchandani" userId="01784ce4-099f-4d55-8c8a-459c0d193891" providerId="ADAL" clId="{7277DDDA-0448-494C-ADA3-F7E953868D88}" dt="2023-01-24T16:25:13.259" v="22" actId="47"/>
        <pc:sldMkLst>
          <pc:docMk/>
          <pc:sldMk cId="2251447853" sldId="337"/>
        </pc:sldMkLst>
      </pc:sldChg>
      <pc:sldChg chg="del">
        <pc:chgData name="Sahil Ramchandani" userId="01784ce4-099f-4d55-8c8a-459c0d193891" providerId="ADAL" clId="{7277DDDA-0448-494C-ADA3-F7E953868D88}" dt="2023-01-24T16:25:12.036" v="12" actId="47"/>
        <pc:sldMkLst>
          <pc:docMk/>
          <pc:sldMk cId="2224627086" sldId="339"/>
        </pc:sldMkLst>
      </pc:sldChg>
      <pc:sldChg chg="del">
        <pc:chgData name="Sahil Ramchandani" userId="01784ce4-099f-4d55-8c8a-459c0d193891" providerId="ADAL" clId="{7277DDDA-0448-494C-ADA3-F7E953868D88}" dt="2023-01-24T16:25:12.978" v="16" actId="47"/>
        <pc:sldMkLst>
          <pc:docMk/>
          <pc:sldMk cId="1795751281" sldId="340"/>
        </pc:sldMkLst>
      </pc:sldChg>
      <pc:sldChg chg="del">
        <pc:chgData name="Sahil Ramchandani" userId="01784ce4-099f-4d55-8c8a-459c0d193891" providerId="ADAL" clId="{7277DDDA-0448-494C-ADA3-F7E953868D88}" dt="2023-01-24T16:25:13.163" v="20" actId="47"/>
        <pc:sldMkLst>
          <pc:docMk/>
          <pc:sldMk cId="1088123602" sldId="342"/>
        </pc:sldMkLst>
      </pc:sldChg>
      <pc:sldChg chg="del">
        <pc:chgData name="Sahil Ramchandani" userId="01784ce4-099f-4d55-8c8a-459c0d193891" providerId="ADAL" clId="{7277DDDA-0448-494C-ADA3-F7E953868D88}" dt="2023-01-24T16:25:10.941" v="6" actId="47"/>
        <pc:sldMkLst>
          <pc:docMk/>
          <pc:sldMk cId="3832011768" sldId="343"/>
        </pc:sldMkLst>
      </pc:sldChg>
      <pc:sldChg chg="del">
        <pc:chgData name="Sahil Ramchandani" userId="01784ce4-099f-4d55-8c8a-459c0d193891" providerId="ADAL" clId="{7277DDDA-0448-494C-ADA3-F7E953868D88}" dt="2023-01-24T16:25:13.128" v="19" actId="47"/>
        <pc:sldMkLst>
          <pc:docMk/>
          <pc:sldMk cId="194002409" sldId="344"/>
        </pc:sldMkLst>
      </pc:sldChg>
      <pc:sldChg chg="del">
        <pc:chgData name="Sahil Ramchandani" userId="01784ce4-099f-4d55-8c8a-459c0d193891" providerId="ADAL" clId="{7277DDDA-0448-494C-ADA3-F7E953868D88}" dt="2023-01-24T16:25:10.761" v="5" actId="47"/>
        <pc:sldMkLst>
          <pc:docMk/>
          <pc:sldMk cId="559052980" sldId="345"/>
        </pc:sldMkLst>
      </pc:sldChg>
      <pc:sldChg chg="del">
        <pc:chgData name="Sahil Ramchandani" userId="01784ce4-099f-4d55-8c8a-459c0d193891" providerId="ADAL" clId="{7277DDDA-0448-494C-ADA3-F7E953868D88}" dt="2023-01-24T16:25:12.452" v="14" actId="47"/>
        <pc:sldMkLst>
          <pc:docMk/>
          <pc:sldMk cId="3957218140" sldId="346"/>
        </pc:sldMkLst>
      </pc:sldChg>
      <pc:sldChg chg="del">
        <pc:chgData name="Sahil Ramchandani" userId="01784ce4-099f-4d55-8c8a-459c0d193891" providerId="ADAL" clId="{7277DDDA-0448-494C-ADA3-F7E953868D88}" dt="2023-01-24T16:25:12.962" v="15" actId="47"/>
        <pc:sldMkLst>
          <pc:docMk/>
          <pc:sldMk cId="3154362188" sldId="347"/>
        </pc:sldMkLst>
      </pc:sldChg>
      <pc:sldChg chg="del">
        <pc:chgData name="Sahil Ramchandani" userId="01784ce4-099f-4d55-8c8a-459c0d193891" providerId="ADAL" clId="{7277DDDA-0448-494C-ADA3-F7E953868D88}" dt="2023-01-24T16:25:13.013" v="17" actId="47"/>
        <pc:sldMkLst>
          <pc:docMk/>
          <pc:sldMk cId="2931124779" sldId="348"/>
        </pc:sldMkLst>
      </pc:sldChg>
      <pc:sldChg chg="del">
        <pc:chgData name="Sahil Ramchandani" userId="01784ce4-099f-4d55-8c8a-459c0d193891" providerId="ADAL" clId="{7277DDDA-0448-494C-ADA3-F7E953868D88}" dt="2023-01-24T16:25:10.550" v="4" actId="47"/>
        <pc:sldMkLst>
          <pc:docMk/>
          <pc:sldMk cId="4276193039" sldId="349"/>
        </pc:sldMkLst>
      </pc:sldChg>
      <pc:sldChg chg="addSp delSp modSp mod modClrScheme chgLayout">
        <pc:chgData name="Sahil Ramchandani" userId="01784ce4-099f-4d55-8c8a-459c0d193891" providerId="ADAL" clId="{7277DDDA-0448-494C-ADA3-F7E953868D88}" dt="2023-03-08T14:57:24.848" v="620" actId="255"/>
        <pc:sldMkLst>
          <pc:docMk/>
          <pc:sldMk cId="2673736335" sldId="350"/>
        </pc:sldMkLst>
        <pc:spChg chg="del">
          <ac:chgData name="Sahil Ramchandani" userId="01784ce4-099f-4d55-8c8a-459c0d193891" providerId="ADAL" clId="{7277DDDA-0448-494C-ADA3-F7E953868D88}" dt="2023-03-07T18:02:36.276" v="225" actId="26606"/>
          <ac:spMkLst>
            <pc:docMk/>
            <pc:sldMk cId="2673736335" sldId="350"/>
            <ac:spMk id="2" creationId="{3199D13F-CDD3-87F2-27A5-F4E314238008}"/>
          </ac:spMkLst>
        </pc:spChg>
        <pc:spChg chg="del">
          <ac:chgData name="Sahil Ramchandani" userId="01784ce4-099f-4d55-8c8a-459c0d193891" providerId="ADAL" clId="{7277DDDA-0448-494C-ADA3-F7E953868D88}" dt="2023-03-07T18:02:23.987" v="224"/>
          <ac:spMkLst>
            <pc:docMk/>
            <pc:sldMk cId="2673736335" sldId="350"/>
            <ac:spMk id="3" creationId="{8CAA3349-DF49-F7B1-D43D-F83796B5803E}"/>
          </ac:spMkLst>
        </pc:spChg>
        <pc:spChg chg="add mod">
          <ac:chgData name="Sahil Ramchandani" userId="01784ce4-099f-4d55-8c8a-459c0d193891" providerId="ADAL" clId="{7277DDDA-0448-494C-ADA3-F7E953868D88}" dt="2023-03-07T18:07:17.945" v="405" actId="122"/>
          <ac:spMkLst>
            <pc:docMk/>
            <pc:sldMk cId="2673736335" sldId="350"/>
            <ac:spMk id="9" creationId="{8E20B23E-C67D-55DB-3B1B-E164AE580591}"/>
          </ac:spMkLst>
        </pc:spChg>
        <pc:spChg chg="add mod">
          <ac:chgData name="Sahil Ramchandani" userId="01784ce4-099f-4d55-8c8a-459c0d193891" providerId="ADAL" clId="{7277DDDA-0448-494C-ADA3-F7E953868D88}" dt="2023-03-07T18:09:01.920" v="485" actId="20577"/>
          <ac:spMkLst>
            <pc:docMk/>
            <pc:sldMk cId="2673736335" sldId="350"/>
            <ac:spMk id="11" creationId="{DB0F6D63-B4C6-4DC5-13BF-2D5E73C2BB5E}"/>
          </ac:spMkLst>
        </pc:spChg>
        <pc:spChg chg="add mod">
          <ac:chgData name="Sahil Ramchandani" userId="01784ce4-099f-4d55-8c8a-459c0d193891" providerId="ADAL" clId="{7277DDDA-0448-494C-ADA3-F7E953868D88}" dt="2023-03-07T18:02:36.276" v="225" actId="26606"/>
          <ac:spMkLst>
            <pc:docMk/>
            <pc:sldMk cId="2673736335" sldId="350"/>
            <ac:spMk id="13" creationId="{08D91BF6-11C9-5154-A14D-A3D55FCB811C}"/>
          </ac:spMkLst>
        </pc:spChg>
        <pc:graphicFrameChg chg="add mod">
          <ac:chgData name="Sahil Ramchandani" userId="01784ce4-099f-4d55-8c8a-459c0d193891" providerId="ADAL" clId="{7277DDDA-0448-494C-ADA3-F7E953868D88}" dt="2023-03-08T14:57:24.848" v="620" actId="255"/>
          <ac:graphicFrameMkLst>
            <pc:docMk/>
            <pc:sldMk cId="2673736335" sldId="350"/>
            <ac:graphicFrameMk id="4" creationId="{03802038-4D59-F7D0-38B8-EBD32BB5C20E}"/>
          </ac:graphicFrameMkLst>
        </pc:graphicFrameChg>
      </pc:sldChg>
      <pc:sldChg chg="addSp delSp modSp mod modClrScheme chgLayout modNotesTx">
        <pc:chgData name="Sahil Ramchandani" userId="01784ce4-099f-4d55-8c8a-459c0d193891" providerId="ADAL" clId="{7277DDDA-0448-494C-ADA3-F7E953868D88}" dt="2023-03-08T14:57:37.169" v="621" actId="255"/>
        <pc:sldMkLst>
          <pc:docMk/>
          <pc:sldMk cId="1304477579" sldId="351"/>
        </pc:sldMkLst>
        <pc:spChg chg="del">
          <ac:chgData name="Sahil Ramchandani" userId="01784ce4-099f-4d55-8c8a-459c0d193891" providerId="ADAL" clId="{7277DDDA-0448-494C-ADA3-F7E953868D88}" dt="2023-03-07T15:25:16.927" v="35" actId="26606"/>
          <ac:spMkLst>
            <pc:docMk/>
            <pc:sldMk cId="1304477579" sldId="351"/>
            <ac:spMk id="2" creationId="{7809E4E0-B0FF-63DF-766A-E68F39946F2C}"/>
          </ac:spMkLst>
        </pc:spChg>
        <pc:spChg chg="del">
          <ac:chgData name="Sahil Ramchandani" userId="01784ce4-099f-4d55-8c8a-459c0d193891" providerId="ADAL" clId="{7277DDDA-0448-494C-ADA3-F7E953868D88}" dt="2023-03-07T15:25:12.152" v="34"/>
          <ac:spMkLst>
            <pc:docMk/>
            <pc:sldMk cId="1304477579" sldId="351"/>
            <ac:spMk id="3" creationId="{8D8600D2-09FC-BCFD-5816-A7214D9F1B7E}"/>
          </ac:spMkLst>
        </pc:spChg>
        <pc:spChg chg="add mod">
          <ac:chgData name="Sahil Ramchandani" userId="01784ce4-099f-4d55-8c8a-459c0d193891" providerId="ADAL" clId="{7277DDDA-0448-494C-ADA3-F7E953868D88}" dt="2023-03-07T18:07:05.171" v="394" actId="20577"/>
          <ac:spMkLst>
            <pc:docMk/>
            <pc:sldMk cId="1304477579" sldId="351"/>
            <ac:spMk id="9" creationId="{B620EB4B-5220-BF7F-E4A2-C681E87EA1CA}"/>
          </ac:spMkLst>
        </pc:spChg>
        <pc:spChg chg="add mod">
          <ac:chgData name="Sahil Ramchandani" userId="01784ce4-099f-4d55-8c8a-459c0d193891" providerId="ADAL" clId="{7277DDDA-0448-494C-ADA3-F7E953868D88}" dt="2023-03-08T14:00:59.482" v="578" actId="20577"/>
          <ac:spMkLst>
            <pc:docMk/>
            <pc:sldMk cId="1304477579" sldId="351"/>
            <ac:spMk id="11" creationId="{7926EFBC-7EE8-E05A-AC13-EF0ACD73200C}"/>
          </ac:spMkLst>
        </pc:spChg>
        <pc:spChg chg="add mod">
          <ac:chgData name="Sahil Ramchandani" userId="01784ce4-099f-4d55-8c8a-459c0d193891" providerId="ADAL" clId="{7277DDDA-0448-494C-ADA3-F7E953868D88}" dt="2023-03-07T15:25:16.927" v="35" actId="26606"/>
          <ac:spMkLst>
            <pc:docMk/>
            <pc:sldMk cId="1304477579" sldId="351"/>
            <ac:spMk id="13" creationId="{7FC61C35-3F1F-A0DD-1E83-6FCF8B0FA259}"/>
          </ac:spMkLst>
        </pc:spChg>
        <pc:graphicFrameChg chg="add mod">
          <ac:chgData name="Sahil Ramchandani" userId="01784ce4-099f-4d55-8c8a-459c0d193891" providerId="ADAL" clId="{7277DDDA-0448-494C-ADA3-F7E953868D88}" dt="2023-03-08T14:57:37.169" v="621" actId="255"/>
          <ac:graphicFrameMkLst>
            <pc:docMk/>
            <pc:sldMk cId="1304477579" sldId="351"/>
            <ac:graphicFrameMk id="4" creationId="{AF8C892F-11FF-069E-0684-B53ECFD76F13}"/>
          </ac:graphicFrameMkLst>
        </pc:graphicFrameChg>
      </pc:sldChg>
      <pc:sldChg chg="addSp delSp modSp new del mod">
        <pc:chgData name="Sahil Ramchandani" userId="01784ce4-099f-4d55-8c8a-459c0d193891" providerId="ADAL" clId="{7277DDDA-0448-494C-ADA3-F7E953868D88}" dt="2023-03-08T14:04:32.169" v="590" actId="2696"/>
        <pc:sldMkLst>
          <pc:docMk/>
          <pc:sldMk cId="2474619681" sldId="352"/>
        </pc:sldMkLst>
        <pc:spChg chg="del mod">
          <ac:chgData name="Sahil Ramchandani" userId="01784ce4-099f-4d55-8c8a-459c0d193891" providerId="ADAL" clId="{7277DDDA-0448-494C-ADA3-F7E953868D88}" dt="2023-03-08T14:01:20.781" v="581" actId="478"/>
          <ac:spMkLst>
            <pc:docMk/>
            <pc:sldMk cId="2474619681" sldId="352"/>
            <ac:spMk id="3" creationId="{8DBBF2B8-3B0C-C3A1-BE90-582A08E71A85}"/>
          </ac:spMkLst>
        </pc:spChg>
        <pc:spChg chg="del mod">
          <ac:chgData name="Sahil Ramchandani" userId="01784ce4-099f-4d55-8c8a-459c0d193891" providerId="ADAL" clId="{7277DDDA-0448-494C-ADA3-F7E953868D88}" dt="2023-03-08T14:01:24.389" v="583" actId="478"/>
          <ac:spMkLst>
            <pc:docMk/>
            <pc:sldMk cId="2474619681" sldId="352"/>
            <ac:spMk id="4" creationId="{C1CFC1EA-FCAD-91B4-BD4F-4CFB11025127}"/>
          </ac:spMkLst>
        </pc:spChg>
        <pc:spChg chg="add del mod">
          <ac:chgData name="Sahil Ramchandani" userId="01784ce4-099f-4d55-8c8a-459c0d193891" providerId="ADAL" clId="{7277DDDA-0448-494C-ADA3-F7E953868D88}" dt="2023-03-08T14:04:29.036" v="589"/>
          <ac:spMkLst>
            <pc:docMk/>
            <pc:sldMk cId="2474619681" sldId="352"/>
            <ac:spMk id="6" creationId="{98F4B5AC-0807-E167-DCD4-74D514008BE3}"/>
          </ac:spMkLst>
        </pc:spChg>
      </pc:sldChg>
      <pc:sldChg chg="modSp new mod">
        <pc:chgData name="Sahil Ramchandani" userId="01784ce4-099f-4d55-8c8a-459c0d193891" providerId="ADAL" clId="{7277DDDA-0448-494C-ADA3-F7E953868D88}" dt="2023-03-08T14:09:18.728" v="619" actId="20577"/>
        <pc:sldMkLst>
          <pc:docMk/>
          <pc:sldMk cId="3173672744" sldId="352"/>
        </pc:sldMkLst>
        <pc:spChg chg="mod">
          <ac:chgData name="Sahil Ramchandani" userId="01784ce4-099f-4d55-8c8a-459c0d193891" providerId="ADAL" clId="{7277DDDA-0448-494C-ADA3-F7E953868D88}" dt="2023-03-08T14:08:58.465" v="607" actId="113"/>
          <ac:spMkLst>
            <pc:docMk/>
            <pc:sldMk cId="3173672744" sldId="352"/>
            <ac:spMk id="2" creationId="{CD63A2FE-A2D5-C5D9-5ED6-88D2B81E9B9C}"/>
          </ac:spMkLst>
        </pc:spChg>
        <pc:spChg chg="mod">
          <ac:chgData name="Sahil Ramchandani" userId="01784ce4-099f-4d55-8c8a-459c0d193891" providerId="ADAL" clId="{7277DDDA-0448-494C-ADA3-F7E953868D88}" dt="2023-03-08T14:09:18.728" v="619" actId="20577"/>
          <ac:spMkLst>
            <pc:docMk/>
            <pc:sldMk cId="3173672744" sldId="352"/>
            <ac:spMk id="3" creationId="{19625EE9-EEB8-C2C5-EA88-0548FCF97C8A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chemeClr val="accent1"/>
                </a:solidFill>
              </a:rPr>
              <a:t>Real GDP: Percentage Change From Preceding Quarter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Real GDP: Percentage Change From Preceding Quarter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Q3 2021</c:v>
                </c:pt>
                <c:pt idx="1">
                  <c:v>Q4 2021</c:v>
                </c:pt>
                <c:pt idx="2">
                  <c:v>Q1 2022</c:v>
                </c:pt>
                <c:pt idx="3">
                  <c:v>Q2 2022</c:v>
                </c:pt>
                <c:pt idx="4">
                  <c:v>Q3 2022</c:v>
                </c:pt>
                <c:pt idx="5">
                  <c:v>Q4 2022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 formatCode="0.0%">
                  <c:v>2.3E-2</c:v>
                </c:pt>
                <c:pt idx="1">
                  <c:v>7.0000000000000007E-2</c:v>
                </c:pt>
                <c:pt idx="2" formatCode="0.0%">
                  <c:v>-1.6E-2</c:v>
                </c:pt>
                <c:pt idx="3" formatCode="0.0%">
                  <c:v>-6.0000000000000001E-3</c:v>
                </c:pt>
                <c:pt idx="4" formatCode="0.0%">
                  <c:v>3.2000000000000001E-2</c:v>
                </c:pt>
                <c:pt idx="5" formatCode="0.0%">
                  <c:v>2.7E-2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AE-4FCC-8964-77381FA6AC7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89276031"/>
        <c:axId val="253660143"/>
      </c:barChart>
      <c:catAx>
        <c:axId val="20892760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3660143"/>
        <c:crosses val="autoZero"/>
        <c:auto val="1"/>
        <c:lblAlgn val="ctr"/>
        <c:lblOffset val="100"/>
        <c:noMultiLvlLbl val="0"/>
      </c:catAx>
      <c:valAx>
        <c:axId val="253660143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92760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>
      <a:gsLst>
        <a:gs pos="0">
          <a:schemeClr val="accent4">
            <a:lumMod val="5000"/>
            <a:lumOff val="95000"/>
          </a:schemeClr>
        </a:gs>
        <a:gs pos="74000">
          <a:schemeClr val="accent4">
            <a:lumMod val="45000"/>
            <a:lumOff val="55000"/>
          </a:schemeClr>
        </a:gs>
        <a:gs pos="83000">
          <a:schemeClr val="accent4">
            <a:lumMod val="45000"/>
            <a:lumOff val="55000"/>
          </a:schemeClr>
        </a:gs>
        <a:gs pos="100000">
          <a:schemeClr val="accent4">
            <a:lumMod val="30000"/>
            <a:lumOff val="70000"/>
          </a:schemeClr>
        </a:gs>
      </a:gsLst>
      <a:lin ang="5400000" scaled="1"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Forecast</a:t>
            </a:r>
            <a:r>
              <a:rPr lang="en-US" b="1" baseline="0"/>
              <a:t> of USVI Total Operating Income</a:t>
            </a:r>
          </a:p>
          <a:p>
            <a:pPr algn="ctr">
              <a:defRPr b="1"/>
            </a:pPr>
            <a:r>
              <a:rPr lang="en-US" b="1" baseline="0"/>
              <a:t>(FY Total, $ mil)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Individual Income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Sheet2!$A$2:$A$8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2023E</c:v>
                </c:pt>
                <c:pt idx="5">
                  <c:v>2024F</c:v>
                </c:pt>
                <c:pt idx="6">
                  <c:v>2025F</c:v>
                </c:pt>
              </c:strCache>
            </c:strRef>
          </c:cat>
          <c:val>
            <c:numRef>
              <c:f>Sheet2!$B$2:$B$8</c:f>
              <c:numCache>
                <c:formatCode>_("$"* #,##0_);_("$"* \(#,##0\);_("$"* "-"??_);_(@_)</c:formatCode>
                <c:ptCount val="7"/>
                <c:pt idx="0">
                  <c:v>428846341</c:v>
                </c:pt>
                <c:pt idx="1">
                  <c:v>455507770</c:v>
                </c:pt>
                <c:pt idx="2">
                  <c:v>447616306</c:v>
                </c:pt>
                <c:pt idx="3">
                  <c:v>462425910</c:v>
                </c:pt>
                <c:pt idx="4">
                  <c:v>480545000</c:v>
                </c:pt>
                <c:pt idx="5">
                  <c:v>467675000</c:v>
                </c:pt>
                <c:pt idx="6">
                  <c:v>465000000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3F-425A-83F5-22499681551B}"/>
            </c:ext>
          </c:extLst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Corporate Income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Sheet2!$A$2:$A$8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2023E</c:v>
                </c:pt>
                <c:pt idx="5">
                  <c:v>2024F</c:v>
                </c:pt>
                <c:pt idx="6">
                  <c:v>2025F</c:v>
                </c:pt>
              </c:strCache>
            </c:strRef>
          </c:cat>
          <c:val>
            <c:numRef>
              <c:f>Sheet2!$C$2:$C$8</c:f>
              <c:numCache>
                <c:formatCode>_("$"* #,##0_);_("$"* \(#,##0\);_("$"* "-"??_);_(@_)</c:formatCode>
                <c:ptCount val="7"/>
                <c:pt idx="0">
                  <c:v>65038871</c:v>
                </c:pt>
                <c:pt idx="1">
                  <c:v>68301872</c:v>
                </c:pt>
                <c:pt idx="2">
                  <c:v>72532013</c:v>
                </c:pt>
                <c:pt idx="3">
                  <c:v>109153900</c:v>
                </c:pt>
                <c:pt idx="4">
                  <c:v>85000000</c:v>
                </c:pt>
                <c:pt idx="5">
                  <c:v>76978957</c:v>
                </c:pt>
                <c:pt idx="6">
                  <c:v>75000000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3F-425A-83F5-22499681551B}"/>
            </c:ext>
          </c:extLst>
        </c:ser>
        <c:ser>
          <c:idx val="2"/>
          <c:order val="2"/>
          <c:tx>
            <c:strRef>
              <c:f>Sheet2!$D$1</c:f>
              <c:strCache>
                <c:ptCount val="1"/>
                <c:pt idx="0">
                  <c:v>Gross Receipts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Sheet2!$A$2:$A$8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2023E</c:v>
                </c:pt>
                <c:pt idx="5">
                  <c:v>2024F</c:v>
                </c:pt>
                <c:pt idx="6">
                  <c:v>2025F</c:v>
                </c:pt>
              </c:strCache>
            </c:strRef>
          </c:cat>
          <c:val>
            <c:numRef>
              <c:f>Sheet2!$D$2:$D$8</c:f>
              <c:numCache>
                <c:formatCode>_("$"* #,##0_);_("$"* \(#,##0\);_("$"* "-"??_);_(@_)</c:formatCode>
                <c:ptCount val="7"/>
                <c:pt idx="0">
                  <c:v>232766893</c:v>
                </c:pt>
                <c:pt idx="1">
                  <c:v>258600163</c:v>
                </c:pt>
                <c:pt idx="2">
                  <c:v>238185898</c:v>
                </c:pt>
                <c:pt idx="3">
                  <c:v>221549326</c:v>
                </c:pt>
                <c:pt idx="4">
                  <c:v>230276760.09999999</c:v>
                </c:pt>
                <c:pt idx="5">
                  <c:v>265232752</c:v>
                </c:pt>
                <c:pt idx="6">
                  <c:v>267885079.52000001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3F-425A-83F5-22499681551B}"/>
            </c:ext>
          </c:extLst>
        </c:ser>
        <c:ser>
          <c:idx val="3"/>
          <c:order val="3"/>
          <c:tx>
            <c:strRef>
              <c:f>Sheet2!$E$1</c:f>
              <c:strCache>
                <c:ptCount val="1"/>
                <c:pt idx="0">
                  <c:v>Real Property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Sheet2!$A$2:$A$8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2023E</c:v>
                </c:pt>
                <c:pt idx="5">
                  <c:v>2024F</c:v>
                </c:pt>
                <c:pt idx="6">
                  <c:v>2025F</c:v>
                </c:pt>
              </c:strCache>
            </c:strRef>
          </c:cat>
          <c:val>
            <c:numRef>
              <c:f>Sheet2!$E$2:$E$8</c:f>
              <c:numCache>
                <c:formatCode>_("$"* #,##0_);_("$"* \(#,##0\);_("$"* "-"??_);_(@_)</c:formatCode>
                <c:ptCount val="7"/>
                <c:pt idx="0">
                  <c:v>41342683</c:v>
                </c:pt>
                <c:pt idx="1">
                  <c:v>54872425</c:v>
                </c:pt>
                <c:pt idx="2">
                  <c:v>39840119</c:v>
                </c:pt>
                <c:pt idx="3">
                  <c:v>50238879</c:v>
                </c:pt>
                <c:pt idx="4">
                  <c:v>61000000</c:v>
                </c:pt>
                <c:pt idx="5">
                  <c:v>64700629.189999998</c:v>
                </c:pt>
                <c:pt idx="6">
                  <c:v>65994641.773800001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63F-425A-83F5-22499681551B}"/>
            </c:ext>
          </c:extLst>
        </c:ser>
        <c:ser>
          <c:idx val="4"/>
          <c:order val="4"/>
          <c:tx>
            <c:strRef>
              <c:f>Sheet2!$F$1</c:f>
              <c:strCache>
                <c:ptCount val="1"/>
                <c:pt idx="0">
                  <c:v>Trade and Excise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Sheet2!$A$2:$A$8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2023E</c:v>
                </c:pt>
                <c:pt idx="5">
                  <c:v>2024F</c:v>
                </c:pt>
                <c:pt idx="6">
                  <c:v>2025F</c:v>
                </c:pt>
              </c:strCache>
            </c:strRef>
          </c:cat>
          <c:val>
            <c:numRef>
              <c:f>Sheet2!$F$2:$F$8</c:f>
              <c:numCache>
                <c:formatCode>_("$"* #,##0_);_("$"* \(#,##0\);_("$"* "-"??_);_(@_)</c:formatCode>
                <c:ptCount val="7"/>
                <c:pt idx="0">
                  <c:v>13631111</c:v>
                </c:pt>
                <c:pt idx="1">
                  <c:v>1884636</c:v>
                </c:pt>
                <c:pt idx="2">
                  <c:v>20225139</c:v>
                </c:pt>
                <c:pt idx="3">
                  <c:v>36718044</c:v>
                </c:pt>
                <c:pt idx="4">
                  <c:v>37452404.880000003</c:v>
                </c:pt>
                <c:pt idx="5">
                  <c:v>37602214</c:v>
                </c:pt>
                <c:pt idx="6">
                  <c:v>38354258.280000001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3F-425A-83F5-22499681551B}"/>
            </c:ext>
          </c:extLst>
        </c:ser>
        <c:ser>
          <c:idx val="5"/>
          <c:order val="5"/>
          <c:tx>
            <c:strRef>
              <c:f>Sheet2!$G$1</c:f>
              <c:strCache>
                <c:ptCount val="1"/>
                <c:pt idx="0">
                  <c:v>Other Operating Revenue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Sheet2!$A$2:$A$8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2023E</c:v>
                </c:pt>
                <c:pt idx="5">
                  <c:v>2024F</c:v>
                </c:pt>
                <c:pt idx="6">
                  <c:v>2025F</c:v>
                </c:pt>
              </c:strCache>
            </c:strRef>
          </c:cat>
          <c:val>
            <c:numRef>
              <c:f>Sheet2!$G$2:$G$8</c:f>
              <c:numCache>
                <c:formatCode>_("$"* #,##0_);_("$"* \(#,##0\);_("$"* "-"??_);_(@_)</c:formatCode>
                <c:ptCount val="7"/>
                <c:pt idx="0">
                  <c:v>68763435</c:v>
                </c:pt>
                <c:pt idx="1">
                  <c:v>49788410</c:v>
                </c:pt>
                <c:pt idx="2">
                  <c:v>63597597</c:v>
                </c:pt>
                <c:pt idx="3">
                  <c:v>67005782</c:v>
                </c:pt>
                <c:pt idx="4">
                  <c:v>53838176</c:v>
                </c:pt>
                <c:pt idx="5">
                  <c:v>60722311</c:v>
                </c:pt>
                <c:pt idx="6">
                  <c:v>61950488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63F-425A-83F5-2249968155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7362319"/>
        <c:axId val="2026072607"/>
      </c:barChart>
      <c:lineChart>
        <c:grouping val="standard"/>
        <c:varyColors val="0"/>
        <c:ser>
          <c:idx val="6"/>
          <c:order val="6"/>
          <c:tx>
            <c:strRef>
              <c:f>Sheet2!$H$1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$850.3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263F-425A-83F5-22499681551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$888.9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63F-425A-83F5-22499681551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$881.9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63F-425A-83F5-22499681551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$947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63F-425A-83F5-22499681551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$948.1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263F-425A-83F5-22499681551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$972.9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263F-425A-83F5-22499681551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$974.1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263F-425A-83F5-2249968155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Sheet2!$A$2:$A$8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2023E</c:v>
                </c:pt>
                <c:pt idx="5">
                  <c:v>2024F</c:v>
                </c:pt>
                <c:pt idx="6">
                  <c:v>2025F</c:v>
                </c:pt>
              </c:strCache>
            </c:strRef>
          </c:cat>
          <c:val>
            <c:numRef>
              <c:f>Sheet2!$H$2:$H$8</c:f>
              <c:numCache>
                <c:formatCode>_("$"* #,##0_);_("$"* \(#,##0\);_("$"* "-"??_);_(@_)</c:formatCode>
                <c:ptCount val="7"/>
                <c:pt idx="0">
                  <c:v>850389334</c:v>
                </c:pt>
                <c:pt idx="1">
                  <c:v>888955276</c:v>
                </c:pt>
                <c:pt idx="2">
                  <c:v>881997072</c:v>
                </c:pt>
                <c:pt idx="3">
                  <c:v>947091841</c:v>
                </c:pt>
                <c:pt idx="4">
                  <c:v>948112341</c:v>
                </c:pt>
                <c:pt idx="5">
                  <c:v>972911863</c:v>
                </c:pt>
                <c:pt idx="6">
                  <c:v>974184468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263F-425A-83F5-2249968155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62319"/>
        <c:axId val="2026072607"/>
      </c:lineChart>
      <c:catAx>
        <c:axId val="273623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6072607"/>
        <c:crosses val="autoZero"/>
        <c:auto val="1"/>
        <c:lblAlgn val="ctr"/>
        <c:lblOffset val="100"/>
        <c:noMultiLvlLbl val="0"/>
      </c:catAx>
      <c:valAx>
        <c:axId val="20260726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3623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6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D1A3A-21D7-4421-9B2B-8EE57E04B018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4F83B2-57E5-4F03-A393-556385726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106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4F83B2-57E5-4F03-A393-5563857262A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285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dirty="0">
              <a:solidFill>
                <a:srgbClr val="333333"/>
              </a:solidFill>
              <a:effectLst/>
              <a:latin typeface="Lato" panose="020F0502020204030203" pitchFamily="34" charset="0"/>
            </a:endParaRPr>
          </a:p>
          <a:p>
            <a:endParaRPr lang="en-US" b="0" i="0" dirty="0">
              <a:solidFill>
                <a:srgbClr val="333333"/>
              </a:solidFill>
              <a:effectLst/>
              <a:latin typeface="Lato" panose="020F0502020204030203" pitchFamily="34" charset="0"/>
            </a:endParaRPr>
          </a:p>
          <a:p>
            <a:endParaRPr lang="en-US" b="0" i="0" dirty="0">
              <a:solidFill>
                <a:srgbClr val="333333"/>
              </a:solidFill>
              <a:effectLst/>
              <a:latin typeface="Lato" panose="020F0502020204030203" pitchFamily="34" charset="0"/>
            </a:endParaRPr>
          </a:p>
          <a:p>
            <a:endParaRPr lang="en-US" b="0" i="0" dirty="0">
              <a:solidFill>
                <a:srgbClr val="333333"/>
              </a:solidFill>
              <a:effectLst/>
              <a:latin typeface="Lato" panose="020F0502020204030203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4F83B2-57E5-4F03-A393-5563857262A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847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D5F8E-F758-43B8-90AA-B31FB6338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D7ABC-9E73-4328-A9C9-FC3462DF78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57CCCD-397C-4E80-B650-6671C7B2E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9A62B-924D-4088-91EC-4C84BBB494CD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582E4-5F3F-4403-891C-70C704B80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C1B81-21A7-4AE7-A29C-55590A390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3F501-E103-43B1-A40B-78C255555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021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FFEE2-6441-4E70-A2DB-4737A4F8B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F7D339-DB79-4FC6-8FEB-B959491FC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CAE5A9-A38B-4F82-BED9-2EDBDB158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352DE-E0F3-432F-B176-BB605EB40495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48D94-547C-40FC-92DA-CB17C6904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63D4DC-16A5-4AE0-8047-BBA305D9F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3F501-E103-43B1-A40B-78C255555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6890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B044B2-EF94-4CE4-BD5A-13B42FEE42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A7B48A-24CC-421C-BFEB-0938A65194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0F1AEF-E723-4692-AC65-09584EB63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352DE-E0F3-432F-B176-BB605EB40495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0DFD04-F954-449D-8354-4D530352E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E6F654-9CD8-4FC8-B701-C69E02723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3F501-E103-43B1-A40B-78C255555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71928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7EE6B-1A5C-43EC-934D-EF6E086F4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E6C14-9EF9-49F7-8DCC-76B8B7B92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4D383C-A5E8-4FC5-9326-6B59EBB83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558CE-C8BF-4DEB-815F-DA20C1E467FF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BD269D-0665-4F18-934C-E78E98A62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E9AAEA-C35B-43AC-AB91-FB95A11DF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18937820-CEC2-420F-A1D6-A366D9A2F3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123" y="314679"/>
            <a:ext cx="1426453" cy="142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120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2CD54-1175-4E02-ABDD-443A582F2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A95576-74D3-4160-9DFF-B4AE45452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E0776C-DFDC-4A15-A243-89A03C5A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F435F-8D25-4E8E-9FB0-908FB36E1AB2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85053-FC70-44F4-81B7-3A8CCBCD0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FC9A0-A908-4329-B8E2-24FA95909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950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22FD7-0CFD-418A-B084-5D9EEC317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C7202-F8E6-4D63-9175-0803EB1F38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8814DB-A1BA-4CCE-8089-1930C83784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065E63-01C0-4F52-B703-B310CA186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352DE-E0F3-432F-B176-BB605EB40495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284523-726F-4DFA-95B2-A2F387300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576B44-1F4E-4FA8-9F32-9832E1F77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3F501-E103-43B1-A40B-78C255555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95880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81847-9BAA-431D-A2FC-0D581D937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B7865B-67FD-4A5F-8B30-2674CBDB1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8846C1-94D8-41F4-87CD-E80F03B451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CF18F9-C61F-42C5-85B7-96A0E24143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905658-2C4A-42BD-8DF8-D98B79D7BF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9738C2-CEC1-4892-9D1B-2FD4360A7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D6135-940C-4814-B2E6-622930161722}" type="datetime1">
              <a:rPr lang="en-US" smtClean="0"/>
              <a:t>3/8/2023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3A21BC-EC9F-4642-A4F6-CDE4F4542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BDAF10-A303-43B0-BE24-2F44B5F6E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504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521CE-7582-49BF-AD93-915A56348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EB2C71-B02D-4228-934F-F46D5CD50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352DE-E0F3-432F-B176-BB605EB40495}" type="datetime1">
              <a:rPr lang="en-US" smtClean="0"/>
              <a:t>3/8/2023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28C098-62E6-4B35-AF55-769C8C27F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2E562D-90B4-4DF0-BBF7-A2630195A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3F501-E103-43B1-A40B-78C255555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1006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973A0F-27A4-428E-98F3-9C5D8A655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352DE-E0F3-432F-B176-BB605EB40495}" type="datetime1">
              <a:rPr lang="en-US" smtClean="0"/>
              <a:t>3/8/2023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CD3539-4B0E-42ED-A2AC-5A38C2B07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E72E4C-A817-4A43-A217-937301524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3F501-E103-43B1-A40B-78C255555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7748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D96A5-8237-4A34-98A6-DB8D127A5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F7A44-3BD2-4500-BDE9-2FB3A86F8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877ADB-7189-47FE-9480-58DAB145C7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787399-999C-4062-A75C-D7D5396D9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352DE-E0F3-432F-B176-BB605EB40495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7A4165-2139-4920-A04F-6F2A57E1D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4D1CFB-F3F9-4B13-9E43-C66B35C61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3F501-E103-43B1-A40B-78C255555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69570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5FF40-63B3-487B-8920-71E85DEB2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E481B2-AF0D-482F-8CB6-1A35EE01AF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BF1FD2-0D58-4D99-810C-DD2A1372FC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A4A9A9-05BA-41B4-8DA2-9DE39BB5A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352DE-E0F3-432F-B176-BB605EB40495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98CD5E-73BB-47D6-BE10-52F31A99D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054305-C520-4D23-86DF-41BE3F5DF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3F501-E103-43B1-A40B-78C255555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2696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103916-235D-4DE7-AEEC-829BA22FA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A2B51-A4D5-4C0E-8DDB-3FE130E6D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08CC6-E2B2-450B-8146-B0DF7DE771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3603A-A345-431D-97A1-7F9E4FC93742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C79B1-3F43-4F86-9E4F-852B3C808A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AFE1DE-3705-4FC3-89E4-AC584910C1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73F501-E103-43B1-A40B-78C255555BA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C5A3C30-1D4C-4588-AAE7-376537EB1886}"/>
              </a:ext>
            </a:extLst>
          </p:cNvPr>
          <p:cNvGrpSpPr/>
          <p:nvPr/>
        </p:nvGrpSpPr>
        <p:grpSpPr>
          <a:xfrm>
            <a:off x="-8389" y="0"/>
            <a:ext cx="12200389" cy="6858000"/>
            <a:chOff x="-8389" y="0"/>
            <a:chExt cx="12200389" cy="6858000"/>
          </a:xfrm>
        </p:grpSpPr>
        <p:sp>
          <p:nvSpPr>
            <p:cNvPr id="8" name="Frame 7">
              <a:extLst>
                <a:ext uri="{FF2B5EF4-FFF2-40B4-BE49-F238E27FC236}">
                  <a16:creationId xmlns:a16="http://schemas.microsoft.com/office/drawing/2014/main" id="{69397578-D447-4CFB-9F6D-57B5107068F3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frame">
              <a:avLst>
                <a:gd name="adj1" fmla="val 1784"/>
              </a:avLst>
            </a:prstGeom>
            <a:solidFill>
              <a:srgbClr val="001194"/>
            </a:solidFill>
            <a:ln>
              <a:solidFill>
                <a:srgbClr val="001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>
              <a:extLst>
                <a:ext uri="{FF2B5EF4-FFF2-40B4-BE49-F238E27FC236}">
                  <a16:creationId xmlns:a16="http://schemas.microsoft.com/office/drawing/2014/main" id="{EA73D34A-1C3A-4E5D-B596-ACCC0E888DC8}"/>
                </a:ext>
              </a:extLst>
            </p:cNvPr>
            <p:cNvSpPr/>
            <p:nvPr/>
          </p:nvSpPr>
          <p:spPr>
            <a:xfrm>
              <a:off x="-8389" y="0"/>
              <a:ext cx="3759200" cy="4714875"/>
            </a:xfrm>
            <a:prstGeom prst="halfFrame">
              <a:avLst>
                <a:gd name="adj1" fmla="val 3390"/>
                <a:gd name="adj2" fmla="val 3610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1" name="Picture 10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4BD7B4F8-8222-4187-BDDE-2C8BE8A2219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123" y="314679"/>
            <a:ext cx="1426453" cy="142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286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82D60-0721-4E2F-BFC3-68FDFDDBA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6101" y="1091064"/>
            <a:ext cx="9621200" cy="2677648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2023 Spring Revenue Estimating Conference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2B6DD52-0E7C-4299-B0A6-3D82A52D4B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4701" y="3768712"/>
            <a:ext cx="9144000" cy="148908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accent1"/>
                </a:solidFill>
              </a:rPr>
              <a:t>Office of Management and Budget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accent1"/>
                </a:solidFill>
              </a:rPr>
              <a:t>Presented by Sahil Ramchandani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accent1"/>
                </a:solidFill>
              </a:rPr>
              <a:t>03/14/2023</a:t>
            </a:r>
          </a:p>
          <a:p>
            <a:pPr>
              <a:spcBef>
                <a:spcPts val="0"/>
              </a:spcBef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89644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20EB4B-5220-BF7F-E4A2-C681E87EA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US Economic Outlook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926EFBC-7EE8-E05A-AC13-EF0ACD7320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endParaRPr lang="en-US" sz="2000" dirty="0">
              <a:solidFill>
                <a:schemeClr val="accent1"/>
              </a:solidFill>
            </a:endParaRPr>
          </a:p>
          <a:p>
            <a:r>
              <a:rPr lang="en-US" sz="2000" dirty="0">
                <a:solidFill>
                  <a:schemeClr val="accent1"/>
                </a:solidFill>
              </a:rPr>
              <a:t>Real gross domestic product (GDP) increased at an annual rate of 2.7 percent in the fourth quarter of 2022, after increasing 3.2 percent in the third quarter.</a:t>
            </a:r>
          </a:p>
          <a:p>
            <a:r>
              <a:rPr lang="en-US" sz="2000" b="0" i="0" dirty="0">
                <a:solidFill>
                  <a:schemeClr val="accent1"/>
                </a:solidFill>
                <a:effectLst/>
              </a:rPr>
              <a:t>The economy appears to be performing resiliently so far in 2023 despite tighter financial conditions.</a:t>
            </a:r>
          </a:p>
          <a:p>
            <a:r>
              <a:rPr lang="en-US" sz="2000" dirty="0">
                <a:solidFill>
                  <a:schemeClr val="accent1"/>
                </a:solidFill>
              </a:rPr>
              <a:t>Economic expansion remains fragile as risk factors may cause potential downside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7FC61C35-3F1F-A0DD-1E83-6FCF8B0FA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0F73F501-E103-43B1-A40B-78C255555BA4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F8C892F-11FF-069E-0684-B53ECFD76F1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97213267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04477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E20B23E-C67D-55DB-3B1B-E164AE580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USVI Revenue Outlook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DB0F6D63-B4C6-4DC5-13BF-2D5E73C2BB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93698" y="1825625"/>
            <a:ext cx="3460102" cy="4351338"/>
          </a:xfrm>
        </p:spPr>
        <p:txBody>
          <a:bodyPr/>
          <a:lstStyle/>
          <a:p>
            <a:r>
              <a:rPr lang="en-US" sz="2400" dirty="0">
                <a:solidFill>
                  <a:schemeClr val="accent1"/>
                </a:solidFill>
              </a:rPr>
              <a:t>FY2023 YTD Net Revenue Projection: $914m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FY2024 Preliminary Net Revenue Projection: $929m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Importance of Revenue Conference and the roles we play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08D91BF6-11C9-5154-A14D-A3D55FCB8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0F73F501-E103-43B1-A40B-78C255555BA4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3802038-4D59-F7D0-38B8-EBD32BB5C20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4606693"/>
              </p:ext>
            </p:extLst>
          </p:nvPr>
        </p:nvGraphicFramePr>
        <p:xfrm>
          <a:off x="838199" y="1825625"/>
          <a:ext cx="699018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3736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3A2FE-A2D5-C5D9-5ED6-88D2B81E9B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25EE9-EEB8-C2C5-EA88-0548FCF97C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173672744"/>
      </p:ext>
    </p:extLst>
  </p:cSld>
  <p:clrMapOvr>
    <a:masterClrMapping/>
  </p:clrMapOvr>
</p:sld>
</file>

<file path=ppt/theme/theme1.xml><?xml version="1.0" encoding="utf-8"?>
<a:theme xmlns:a="http://schemas.openxmlformats.org/drawingml/2006/main" name="OMB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002060"/>
      </a:accent4>
      <a:accent5>
        <a:srgbClr val="BF9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MB" id="{4661D370-FA0D-4FF5-9ABC-2EFC6EE96092}" vid="{E600703A-3584-4CEB-A1B5-E2747691C2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37AA5D61691D4393D5420DCCB11C83" ma:contentTypeVersion="19" ma:contentTypeDescription="Create a new document." ma:contentTypeScope="" ma:versionID="28001c564d707570a534c85849f90ced">
  <xsd:schema xmlns:xsd="http://www.w3.org/2001/XMLSchema" xmlns:xs="http://www.w3.org/2001/XMLSchema" xmlns:p="http://schemas.microsoft.com/office/2006/metadata/properties" xmlns:ns1="http://schemas.microsoft.com/sharepoint/v3" xmlns:ns2="29abbc8d-5c4a-47e4-b4a6-30e08283ccb1" xmlns:ns3="df98074c-a3ed-4045-be3e-dccf56164418" targetNamespace="http://schemas.microsoft.com/office/2006/metadata/properties" ma:root="true" ma:fieldsID="fb80b1d83786887d7e9d868eaf718cc8" ns1:_="" ns2:_="" ns3:_="">
    <xsd:import namespace="http://schemas.microsoft.com/sharepoint/v3"/>
    <xsd:import namespace="29abbc8d-5c4a-47e4-b4a6-30e08283ccb1"/>
    <xsd:import namespace="df98074c-a3ed-4045-be3e-dccf561644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abbc8d-5c4a-47e4-b4a6-30e08283cc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98074c-a3ed-4045-be3e-dccf5616441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94e63d99-5c50-432d-99f2-c338a657d8d1}" ma:internalName="TaxCatchAll" ma:showField="CatchAllData" ma:web="df98074c-a3ed-4045-be3e-dccf561644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9abbc8d-5c4a-47e4-b4a6-30e08283ccb1">
      <Terms xmlns="http://schemas.microsoft.com/office/infopath/2007/PartnerControls"/>
    </lcf76f155ced4ddcb4097134ff3c332f>
    <TaxCatchAll xmlns="df98074c-a3ed-4045-be3e-dccf56164418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B3021CA-A8E1-4A45-9C9D-0CC495B574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C297A5-4C32-45AC-8A00-D5B9EB0A98BC}"/>
</file>

<file path=customXml/itemProps3.xml><?xml version="1.0" encoding="utf-8"?>
<ds:datastoreItem xmlns:ds="http://schemas.openxmlformats.org/officeDocument/2006/customXml" ds:itemID="{03E65A7E-69D8-4786-9FEC-9AD0D31E686A}">
  <ds:schemaRefs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76215d79-5559-437f-b1fe-5de2addc7c80"/>
    <ds:schemaRef ds:uri="http://purl.org/dc/elements/1.1/"/>
    <ds:schemaRef ds:uri="http://purl.org/dc/dcmitype/"/>
    <ds:schemaRef ds:uri="fb352a40-cf99-4919-b3db-6f450c15388f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9982</TotalTime>
  <Words>148</Words>
  <Application>Microsoft Office PowerPoint</Application>
  <PresentationFormat>Widescreen</PresentationFormat>
  <Paragraphs>32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Lato</vt:lpstr>
      <vt:lpstr>OMB</vt:lpstr>
      <vt:lpstr>2023 Spring Revenue Estimating Conference</vt:lpstr>
      <vt:lpstr>US Economic Outlook</vt:lpstr>
      <vt:lpstr>USVI Revenue Outlook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GVI Performance Management</dc:title>
  <dc:creator>Elisa Williams</dc:creator>
  <cp:lastModifiedBy>Sahil Ramchandani</cp:lastModifiedBy>
  <cp:revision>3</cp:revision>
  <cp:lastPrinted>2021-06-17T11:58:20Z</cp:lastPrinted>
  <dcterms:created xsi:type="dcterms:W3CDTF">2021-01-29T12:34:39Z</dcterms:created>
  <dcterms:modified xsi:type="dcterms:W3CDTF">2023-03-14T12:45:20Z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0x01010023FD77239FEBFB408FBC978BDFCA3D4E</vt:lpwstr>
  </property>
</Properties>
</file>