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sldIdLst>
    <p:sldId id="258" r:id="rId5"/>
    <p:sldId id="261" r:id="rId6"/>
    <p:sldId id="259" r:id="rId7"/>
    <p:sldId id="260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0" d="100"/>
          <a:sy n="100" d="100"/>
        </p:scale>
        <p:origin x="96" y="31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tableStyles" Target="tableStyle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heme" Target="theme/theme1.xml"/><Relationship Id="rId5" Type="http://schemas.openxmlformats.org/officeDocument/2006/relationships/slide" Target="slides/slide1.xml"/><Relationship Id="rId10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CF38C-F595-4C93-A0D0-746E3BB17D11}" type="datetimeFigureOut">
              <a:rPr lang="en-VI" smtClean="0"/>
              <a:t>10/14/2025</a:t>
            </a:fld>
            <a:endParaRPr lang="en-V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V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F5FE3-0CE2-462D-9D36-47648B666A8A}" type="slidenum">
              <a:rPr lang="en-VI" smtClean="0"/>
              <a:t>‹#›</a:t>
            </a:fld>
            <a:endParaRPr lang="en-VI"/>
          </a:p>
        </p:txBody>
      </p:sp>
    </p:spTree>
    <p:extLst>
      <p:ext uri="{BB962C8B-B14F-4D97-AF65-F5344CB8AC3E}">
        <p14:creationId xmlns:p14="http://schemas.microsoft.com/office/powerpoint/2010/main" val="24233426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CF38C-F595-4C93-A0D0-746E3BB17D11}" type="datetimeFigureOut">
              <a:rPr lang="en-VI" smtClean="0"/>
              <a:t>10/14/2025</a:t>
            </a:fld>
            <a:endParaRPr lang="en-V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V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F5FE3-0CE2-462D-9D36-47648B666A8A}" type="slidenum">
              <a:rPr lang="en-VI" smtClean="0"/>
              <a:t>‹#›</a:t>
            </a:fld>
            <a:endParaRPr lang="en-VI"/>
          </a:p>
        </p:txBody>
      </p:sp>
    </p:spTree>
    <p:extLst>
      <p:ext uri="{BB962C8B-B14F-4D97-AF65-F5344CB8AC3E}">
        <p14:creationId xmlns:p14="http://schemas.microsoft.com/office/powerpoint/2010/main" val="6649850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CF38C-F595-4C93-A0D0-746E3BB17D11}" type="datetimeFigureOut">
              <a:rPr lang="en-VI" smtClean="0"/>
              <a:t>10/14/2025</a:t>
            </a:fld>
            <a:endParaRPr lang="en-V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V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F5FE3-0CE2-462D-9D36-47648B666A8A}" type="slidenum">
              <a:rPr lang="en-VI" smtClean="0"/>
              <a:t>‹#›</a:t>
            </a:fld>
            <a:endParaRPr lang="en-VI"/>
          </a:p>
        </p:txBody>
      </p:sp>
    </p:spTree>
    <p:extLst>
      <p:ext uri="{BB962C8B-B14F-4D97-AF65-F5344CB8AC3E}">
        <p14:creationId xmlns:p14="http://schemas.microsoft.com/office/powerpoint/2010/main" val="384287579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CF38C-F595-4C93-A0D0-746E3BB17D11}" type="datetimeFigureOut">
              <a:rPr lang="en-VI" smtClean="0"/>
              <a:t>10/14/2025</a:t>
            </a:fld>
            <a:endParaRPr lang="en-V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V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F5FE3-0CE2-462D-9D36-47648B666A8A}" type="slidenum">
              <a:rPr lang="en-VI" smtClean="0"/>
              <a:t>‹#›</a:t>
            </a:fld>
            <a:endParaRPr lang="en-VI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26581730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CF38C-F595-4C93-A0D0-746E3BB17D11}" type="datetimeFigureOut">
              <a:rPr lang="en-VI" smtClean="0"/>
              <a:t>10/14/2025</a:t>
            </a:fld>
            <a:endParaRPr lang="en-V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V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F5FE3-0CE2-462D-9D36-47648B666A8A}" type="slidenum">
              <a:rPr lang="en-VI" smtClean="0"/>
              <a:t>‹#›</a:t>
            </a:fld>
            <a:endParaRPr lang="en-VI"/>
          </a:p>
        </p:txBody>
      </p:sp>
    </p:spTree>
    <p:extLst>
      <p:ext uri="{BB962C8B-B14F-4D97-AF65-F5344CB8AC3E}">
        <p14:creationId xmlns:p14="http://schemas.microsoft.com/office/powerpoint/2010/main" val="248979698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CF38C-F595-4C93-A0D0-746E3BB17D11}" type="datetimeFigureOut">
              <a:rPr lang="en-VI" smtClean="0"/>
              <a:t>10/14/2025</a:t>
            </a:fld>
            <a:endParaRPr lang="en-VI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V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F5FE3-0CE2-462D-9D36-47648B666A8A}" type="slidenum">
              <a:rPr lang="en-VI" smtClean="0"/>
              <a:t>‹#›</a:t>
            </a:fld>
            <a:endParaRPr lang="en-VI"/>
          </a:p>
        </p:txBody>
      </p:sp>
    </p:spTree>
    <p:extLst>
      <p:ext uri="{BB962C8B-B14F-4D97-AF65-F5344CB8AC3E}">
        <p14:creationId xmlns:p14="http://schemas.microsoft.com/office/powerpoint/2010/main" val="6796106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CF38C-F595-4C93-A0D0-746E3BB17D11}" type="datetimeFigureOut">
              <a:rPr lang="en-VI" smtClean="0"/>
              <a:t>10/14/2025</a:t>
            </a:fld>
            <a:endParaRPr lang="en-VI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V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F5FE3-0CE2-462D-9D36-47648B666A8A}" type="slidenum">
              <a:rPr lang="en-VI" smtClean="0"/>
              <a:t>‹#›</a:t>
            </a:fld>
            <a:endParaRPr lang="en-VI"/>
          </a:p>
        </p:txBody>
      </p:sp>
    </p:spTree>
    <p:extLst>
      <p:ext uri="{BB962C8B-B14F-4D97-AF65-F5344CB8AC3E}">
        <p14:creationId xmlns:p14="http://schemas.microsoft.com/office/powerpoint/2010/main" val="315408031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CF38C-F595-4C93-A0D0-746E3BB17D11}" type="datetimeFigureOut">
              <a:rPr lang="en-VI" smtClean="0"/>
              <a:t>10/14/2025</a:t>
            </a:fld>
            <a:endParaRPr lang="en-V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V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F5FE3-0CE2-462D-9D36-47648B666A8A}" type="slidenum">
              <a:rPr lang="en-VI" smtClean="0"/>
              <a:t>‹#›</a:t>
            </a:fld>
            <a:endParaRPr lang="en-VI"/>
          </a:p>
        </p:txBody>
      </p:sp>
    </p:spTree>
    <p:extLst>
      <p:ext uri="{BB962C8B-B14F-4D97-AF65-F5344CB8AC3E}">
        <p14:creationId xmlns:p14="http://schemas.microsoft.com/office/powerpoint/2010/main" val="218810163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CF38C-F595-4C93-A0D0-746E3BB17D11}" type="datetimeFigureOut">
              <a:rPr lang="en-VI" smtClean="0"/>
              <a:t>10/14/2025</a:t>
            </a:fld>
            <a:endParaRPr lang="en-V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V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F5FE3-0CE2-462D-9D36-47648B666A8A}" type="slidenum">
              <a:rPr lang="en-VI" smtClean="0"/>
              <a:t>‹#›</a:t>
            </a:fld>
            <a:endParaRPr lang="en-VI"/>
          </a:p>
        </p:txBody>
      </p:sp>
    </p:spTree>
    <p:extLst>
      <p:ext uri="{BB962C8B-B14F-4D97-AF65-F5344CB8AC3E}">
        <p14:creationId xmlns:p14="http://schemas.microsoft.com/office/powerpoint/2010/main" val="31318551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CF38C-F595-4C93-A0D0-746E3BB17D11}" type="datetimeFigureOut">
              <a:rPr lang="en-VI" smtClean="0"/>
              <a:t>10/14/2025</a:t>
            </a:fld>
            <a:endParaRPr lang="en-V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V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F5FE3-0CE2-462D-9D36-47648B666A8A}" type="slidenum">
              <a:rPr lang="en-VI" smtClean="0"/>
              <a:t>‹#›</a:t>
            </a:fld>
            <a:endParaRPr lang="en-VI"/>
          </a:p>
        </p:txBody>
      </p:sp>
    </p:spTree>
    <p:extLst>
      <p:ext uri="{BB962C8B-B14F-4D97-AF65-F5344CB8AC3E}">
        <p14:creationId xmlns:p14="http://schemas.microsoft.com/office/powerpoint/2010/main" val="31368767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CF38C-F595-4C93-A0D0-746E3BB17D11}" type="datetimeFigureOut">
              <a:rPr lang="en-VI" smtClean="0"/>
              <a:t>10/14/2025</a:t>
            </a:fld>
            <a:endParaRPr lang="en-V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V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F5FE3-0CE2-462D-9D36-47648B666A8A}" type="slidenum">
              <a:rPr lang="en-VI" smtClean="0"/>
              <a:t>‹#›</a:t>
            </a:fld>
            <a:endParaRPr lang="en-VI"/>
          </a:p>
        </p:txBody>
      </p:sp>
    </p:spTree>
    <p:extLst>
      <p:ext uri="{BB962C8B-B14F-4D97-AF65-F5344CB8AC3E}">
        <p14:creationId xmlns:p14="http://schemas.microsoft.com/office/powerpoint/2010/main" val="10136256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CF38C-F595-4C93-A0D0-746E3BB17D11}" type="datetimeFigureOut">
              <a:rPr lang="en-VI" smtClean="0"/>
              <a:t>10/14/2025</a:t>
            </a:fld>
            <a:endParaRPr lang="en-V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V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F5FE3-0CE2-462D-9D36-47648B666A8A}" type="slidenum">
              <a:rPr lang="en-VI" smtClean="0"/>
              <a:t>‹#›</a:t>
            </a:fld>
            <a:endParaRPr lang="en-VI"/>
          </a:p>
        </p:txBody>
      </p:sp>
    </p:spTree>
    <p:extLst>
      <p:ext uri="{BB962C8B-B14F-4D97-AF65-F5344CB8AC3E}">
        <p14:creationId xmlns:p14="http://schemas.microsoft.com/office/powerpoint/2010/main" val="14353039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CF38C-F595-4C93-A0D0-746E3BB17D11}" type="datetimeFigureOut">
              <a:rPr lang="en-VI" smtClean="0"/>
              <a:t>10/14/2025</a:t>
            </a:fld>
            <a:endParaRPr lang="en-VI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VI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F5FE3-0CE2-462D-9D36-47648B666A8A}" type="slidenum">
              <a:rPr lang="en-VI" smtClean="0"/>
              <a:t>‹#›</a:t>
            </a:fld>
            <a:endParaRPr lang="en-VI"/>
          </a:p>
        </p:txBody>
      </p:sp>
    </p:spTree>
    <p:extLst>
      <p:ext uri="{BB962C8B-B14F-4D97-AF65-F5344CB8AC3E}">
        <p14:creationId xmlns:p14="http://schemas.microsoft.com/office/powerpoint/2010/main" val="4586527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CF38C-F595-4C93-A0D0-746E3BB17D11}" type="datetimeFigureOut">
              <a:rPr lang="en-VI" smtClean="0"/>
              <a:t>10/14/2025</a:t>
            </a:fld>
            <a:endParaRPr lang="en-VI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VI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F5FE3-0CE2-462D-9D36-47648B666A8A}" type="slidenum">
              <a:rPr lang="en-VI" smtClean="0"/>
              <a:t>‹#›</a:t>
            </a:fld>
            <a:endParaRPr lang="en-VI"/>
          </a:p>
        </p:txBody>
      </p:sp>
    </p:spTree>
    <p:extLst>
      <p:ext uri="{BB962C8B-B14F-4D97-AF65-F5344CB8AC3E}">
        <p14:creationId xmlns:p14="http://schemas.microsoft.com/office/powerpoint/2010/main" val="32418536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CF38C-F595-4C93-A0D0-746E3BB17D11}" type="datetimeFigureOut">
              <a:rPr lang="en-VI" smtClean="0"/>
              <a:t>10/14/2025</a:t>
            </a:fld>
            <a:endParaRPr lang="en-VI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VI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F5FE3-0CE2-462D-9D36-47648B666A8A}" type="slidenum">
              <a:rPr lang="en-VI" smtClean="0"/>
              <a:t>‹#›</a:t>
            </a:fld>
            <a:endParaRPr lang="en-VI"/>
          </a:p>
        </p:txBody>
      </p:sp>
    </p:spTree>
    <p:extLst>
      <p:ext uri="{BB962C8B-B14F-4D97-AF65-F5344CB8AC3E}">
        <p14:creationId xmlns:p14="http://schemas.microsoft.com/office/powerpoint/2010/main" val="19791204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CF38C-F595-4C93-A0D0-746E3BB17D11}" type="datetimeFigureOut">
              <a:rPr lang="en-VI" smtClean="0"/>
              <a:t>10/14/2025</a:t>
            </a:fld>
            <a:endParaRPr lang="en-VI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VI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F5FE3-0CE2-462D-9D36-47648B666A8A}" type="slidenum">
              <a:rPr lang="en-VI" smtClean="0"/>
              <a:t>‹#›</a:t>
            </a:fld>
            <a:endParaRPr lang="en-VI"/>
          </a:p>
        </p:txBody>
      </p:sp>
    </p:spTree>
    <p:extLst>
      <p:ext uri="{BB962C8B-B14F-4D97-AF65-F5344CB8AC3E}">
        <p14:creationId xmlns:p14="http://schemas.microsoft.com/office/powerpoint/2010/main" val="14479010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CF38C-F595-4C93-A0D0-746E3BB17D11}" type="datetimeFigureOut">
              <a:rPr lang="en-VI" smtClean="0"/>
              <a:t>10/14/2025</a:t>
            </a:fld>
            <a:endParaRPr lang="en-V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V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F5FE3-0CE2-462D-9D36-47648B666A8A}" type="slidenum">
              <a:rPr lang="en-VI" smtClean="0"/>
              <a:t>‹#›</a:t>
            </a:fld>
            <a:endParaRPr lang="en-VI"/>
          </a:p>
        </p:txBody>
      </p:sp>
    </p:spTree>
    <p:extLst>
      <p:ext uri="{BB962C8B-B14F-4D97-AF65-F5344CB8AC3E}">
        <p14:creationId xmlns:p14="http://schemas.microsoft.com/office/powerpoint/2010/main" val="33021136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VI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VI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460CF38C-F595-4C93-A0D0-746E3BB17D11}" type="datetimeFigureOut">
              <a:rPr lang="en-VI" smtClean="0"/>
              <a:t>10/14/2025</a:t>
            </a:fld>
            <a:endParaRPr lang="en-V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V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9F5FE3-0CE2-462D-9D36-47648B666A8A}" type="slidenum">
              <a:rPr lang="en-VI" smtClean="0"/>
              <a:t>‹#›</a:t>
            </a:fld>
            <a:endParaRPr lang="en-VI"/>
          </a:p>
        </p:txBody>
      </p:sp>
    </p:spTree>
    <p:extLst>
      <p:ext uri="{BB962C8B-B14F-4D97-AF65-F5344CB8AC3E}">
        <p14:creationId xmlns:p14="http://schemas.microsoft.com/office/powerpoint/2010/main" val="14384151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sv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7C2176-0AF8-9174-B913-88C19CCBBA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500" dirty="0"/>
              <a:t>CCZP0066-25:</a:t>
            </a:r>
            <a:r>
              <a:rPr lang="en-US" dirty="0"/>
              <a:t>Photo of current site condition </a:t>
            </a:r>
            <a:br>
              <a:rPr lang="en-VI" dirty="0"/>
            </a:br>
            <a:br>
              <a:rPr lang="en-VI" dirty="0"/>
            </a:br>
            <a:br>
              <a:rPr lang="en-VI" sz="4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n-VI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C06593F-FB70-DF12-4D12-95A7E13FD5D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1742" t="5614" r="31698" b="12842"/>
          <a:stretch>
            <a:fillRect/>
          </a:stretch>
        </p:blipFill>
        <p:spPr bwMode="auto">
          <a:xfrm>
            <a:off x="4134838" y="1853248"/>
            <a:ext cx="3907178" cy="490123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5203105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22419B-EDCB-E4D2-C235-E82F60942A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FB2F9B-0F8B-FB4B-C460-D178E665A3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500" dirty="0"/>
              <a:t>CCZP0066-25: </a:t>
            </a:r>
            <a:r>
              <a:rPr lang="en-US" dirty="0"/>
              <a:t>MapGeo aerial view of property (marked in red)</a:t>
            </a:r>
            <a:br>
              <a:rPr lang="en-VI" dirty="0"/>
            </a:br>
            <a:br>
              <a:rPr lang="en-VI" sz="4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n-VI" dirty="0"/>
          </a:p>
        </p:txBody>
      </p:sp>
      <p:pic>
        <p:nvPicPr>
          <p:cNvPr id="4" name="Picture 3" descr="A screenshot of a computer&#10;&#10;AI-generated content may be incorrect.">
            <a:extLst>
              <a:ext uri="{FF2B5EF4-FFF2-40B4-BE49-F238E27FC236}">
                <a16:creationId xmlns:a16="http://schemas.microsoft.com/office/drawing/2014/main" id="{5A5D6565-A3FC-1502-A867-EADD4BF159F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9211" t="24359" r="22172" b="7632"/>
          <a:stretch>
            <a:fillRect/>
          </a:stretch>
        </p:blipFill>
        <p:spPr bwMode="auto">
          <a:xfrm>
            <a:off x="2766477" y="1853248"/>
            <a:ext cx="6259763" cy="4922801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0636960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112B03-8256-82C0-D491-F505A7CE6A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CCZP0066-25: </a:t>
            </a:r>
            <a:r>
              <a:rPr lang="en-US" sz="3500" dirty="0"/>
              <a:t>Official Zoning Map No. SCZ-20 (property location indicated by red X)</a:t>
            </a:r>
            <a:endParaRPr lang="en-VI" sz="35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53DF656-27AD-E154-5DBD-25831E7A864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6502" b="13104"/>
          <a:stretch/>
        </p:blipFill>
        <p:spPr bwMode="auto">
          <a:xfrm>
            <a:off x="1349369" y="2243683"/>
            <a:ext cx="9761279" cy="441195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Graphic 8" descr="Close with solid fill">
            <a:extLst>
              <a:ext uri="{FF2B5EF4-FFF2-40B4-BE49-F238E27FC236}">
                <a16:creationId xmlns:a16="http://schemas.microsoft.com/office/drawing/2014/main" id="{55754C2F-FDB3-01B2-ECC9-50C32D6F5AD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338485">
            <a:off x="6980605" y="4647336"/>
            <a:ext cx="514013" cy="5140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56944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BA6DE7-A37F-F7F7-8AD8-293CB3A2EC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dirty="0"/>
              <a:t>CCZP0066-25: Conceptual Site Plan Layout </a:t>
            </a:r>
            <a:br>
              <a:rPr lang="en-VI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n-VI" dirty="0"/>
          </a:p>
        </p:txBody>
      </p:sp>
      <p:pic>
        <p:nvPicPr>
          <p:cNvPr id="4" name="Picture 3" descr="A computer screen shot of a blueprint&#10;&#10;AI-generated content may be incorrect.">
            <a:extLst>
              <a:ext uri="{FF2B5EF4-FFF2-40B4-BE49-F238E27FC236}">
                <a16:creationId xmlns:a16="http://schemas.microsoft.com/office/drawing/2014/main" id="{238F6223-27E3-14B7-ADEA-2792A68D5E7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157" t="25123" r="14580" b="10148"/>
          <a:stretch>
            <a:fillRect/>
          </a:stretch>
        </p:blipFill>
        <p:spPr bwMode="auto">
          <a:xfrm>
            <a:off x="1304924" y="1853247"/>
            <a:ext cx="9419517" cy="4880927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03768336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_ip_UnifiedCompliancePolicyProperties xmlns="http://schemas.microsoft.com/sharepoint/v3" xsi:nil="true"/>
    <lcf76f155ced4ddcb4097134ff3c332f xmlns="f303be76-a21b-435d-acdf-92336853eeb4">
      <Terms xmlns="http://schemas.microsoft.com/office/infopath/2007/PartnerControls"/>
    </lcf76f155ced4ddcb4097134ff3c332f>
    <TaxCatchAll xmlns="801241f0-4896-485f-8b7f-bcfe61e4811a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E3DAB832DD9514C890CFED3E2923070" ma:contentTypeVersion="17" ma:contentTypeDescription="Create a new document." ma:contentTypeScope="" ma:versionID="9c2a6e08bc4b17a27ada767828420bc9">
  <xsd:schema xmlns:xsd="http://www.w3.org/2001/XMLSchema" xmlns:xs="http://www.w3.org/2001/XMLSchema" xmlns:p="http://schemas.microsoft.com/office/2006/metadata/properties" xmlns:ns1="http://schemas.microsoft.com/sharepoint/v3" xmlns:ns2="f303be76-a21b-435d-acdf-92336853eeb4" xmlns:ns3="801241f0-4896-485f-8b7f-bcfe61e4811a" targetNamespace="http://schemas.microsoft.com/office/2006/metadata/properties" ma:root="true" ma:fieldsID="703d5c6a111d1ae50ddb3b99e649962f" ns1:_="" ns2:_="" ns3:_="">
    <xsd:import namespace="http://schemas.microsoft.com/sharepoint/v3"/>
    <xsd:import namespace="f303be76-a21b-435d-acdf-92336853eeb4"/>
    <xsd:import namespace="801241f0-4896-485f-8b7f-bcfe61e4811a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LengthInSeconds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Location" minOccurs="0"/>
                <xsd:element ref="ns1:_ip_UnifiedCompliancePolicyProperties" minOccurs="0"/>
                <xsd:element ref="ns1:_ip_UnifiedCompliancePolicyUIAction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1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22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303be76-a21b-435d-acdf-92336853eeb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LengthInSeconds" ma:index="10" nillable="true" ma:displayName="MediaLengthInSeconds" ma:hidden="true" ma:internalName="MediaLengthInSeconds" ma:readOnly="true">
      <xsd:simpleType>
        <xsd:restriction base="dms:Unknown"/>
      </xsd:simpleType>
    </xsd:element>
    <xsd:element name="MediaServiceDateTaken" ma:index="11" nillable="true" ma:displayName="MediaServiceDateTaken" ma:internalName="MediaServiceDateTaken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d16ce7a5-80b3-467b-b812-4570f4befe1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20" nillable="true" ma:displayName="Location" ma:indexed="true" ma:internalName="MediaServiceLocation" ma:readOnly="true">
      <xsd:simpleType>
        <xsd:restriction base="dms:Text"/>
      </xsd:simpleType>
    </xsd:element>
    <xsd:element name="MediaServiceObjectDetectorVersions" ma:index="2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4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01241f0-4896-485f-8b7f-bcfe61e4811a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28985a9c-afcb-4c80-a371-45031d08e3f1}" ma:internalName="TaxCatchAll" ma:showField="CatchAllData" ma:web="801241f0-4896-485f-8b7f-bcfe61e4811a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6ACAFB6F-4C13-43D1-A228-FF18427CC3D3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2019F80A-BAB4-4818-9C9F-EB01E2DA6C33}">
  <ds:schemaRefs>
    <ds:schemaRef ds:uri="http://purl.org/dc/dcmitype/"/>
    <ds:schemaRef ds:uri="http://schemas.microsoft.com/office/2006/metadata/properties"/>
    <ds:schemaRef ds:uri="http://purl.org/dc/terms/"/>
    <ds:schemaRef ds:uri="http://www.w3.org/XML/1998/namespace"/>
    <ds:schemaRef ds:uri="http://schemas.microsoft.com/sharepoint/v3"/>
    <ds:schemaRef ds:uri="http://purl.org/dc/elements/1.1/"/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5fee165b-61ad-48b7-a730-e10734a5b554"/>
    <ds:schemaRef ds:uri="cc98b0da-e75b-425e-a63f-6628c6f52b17"/>
  </ds:schemaRefs>
</ds:datastoreItem>
</file>

<file path=customXml/itemProps3.xml><?xml version="1.0" encoding="utf-8"?>
<ds:datastoreItem xmlns:ds="http://schemas.openxmlformats.org/officeDocument/2006/customXml" ds:itemID="{9D8163CA-DFA5-4FDA-8CBB-A81E63C49B4B}"/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140</TotalTime>
  <Words>47</Words>
  <Application>Microsoft Office PowerPoint</Application>
  <PresentationFormat>Widescreen</PresentationFormat>
  <Paragraphs>4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8" baseType="lpstr">
      <vt:lpstr>Calibri</vt:lpstr>
      <vt:lpstr>Century Gothic</vt:lpstr>
      <vt:lpstr>Wingdings 3</vt:lpstr>
      <vt:lpstr>Ion</vt:lpstr>
      <vt:lpstr>CCZP0066-25:Photo of current site condition    </vt:lpstr>
      <vt:lpstr>CCZP0066-25: MapGeo aerial view of property (marked in red)  </vt:lpstr>
      <vt:lpstr>CCZP0066-25: Official Zoning Map No. SCZ-20 (property location indicated by red X)</vt:lpstr>
      <vt:lpstr>CCZP0066-25: Conceptual Site Plan Layout 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ZAT-24-1: Photo of current site condition</dc:title>
  <dc:creator>Leia LaPlace</dc:creator>
  <cp:lastModifiedBy>Leia LaPlace</cp:lastModifiedBy>
  <cp:revision>25</cp:revision>
  <dcterms:created xsi:type="dcterms:W3CDTF">2024-01-29T15:11:28Z</dcterms:created>
  <dcterms:modified xsi:type="dcterms:W3CDTF">2025-10-14T17:06:19Z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0x0101009E3DAB832DD9514C890CFED3E2923070</vt:lpwstr>
  </property>
</Properties>
</file>