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3:53.74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3:54.48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3:55.88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3:58.34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CCZP0091-25: </a:t>
            </a:r>
            <a:r>
              <a:rPr lang="en-US" i="1" dirty="0" err="1"/>
              <a:t>MapGeo</a:t>
            </a:r>
            <a:r>
              <a:rPr lang="en-US" i="1" dirty="0"/>
              <a:t> aerial photo of the six properties (marked in red)</a:t>
            </a: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470D332-2C1B-F6AF-E384-19B927F8A2ED}"/>
                  </a:ext>
                </a:extLst>
              </p14:cNvPr>
              <p14:cNvContentPartPr/>
              <p14:nvPr/>
            </p14:nvContentPartPr>
            <p14:xfrm>
              <a:off x="3881886" y="4459263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470D332-2C1B-F6AF-E384-19B927F8A2E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75766" y="4453143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74CBF82-B4B6-607A-CDDE-76CEDDF3559C}"/>
                  </a:ext>
                </a:extLst>
              </p14:cNvPr>
              <p14:cNvContentPartPr/>
              <p14:nvPr/>
            </p14:nvContentPartPr>
            <p14:xfrm>
              <a:off x="5903286" y="4009983"/>
              <a:ext cx="360" cy="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74CBF82-B4B6-607A-CDDE-76CEDDF3559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97166" y="4003863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362394A-0011-547D-8AB1-856168D8B308}"/>
                  </a:ext>
                </a:extLst>
              </p14:cNvPr>
              <p14:cNvContentPartPr/>
              <p14:nvPr/>
            </p14:nvContentPartPr>
            <p14:xfrm>
              <a:off x="5149086" y="3480783"/>
              <a:ext cx="360" cy="3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362394A-0011-547D-8AB1-856168D8B30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42966" y="3474663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DBBBF0E-1640-C941-49B2-11C230F07DE3}"/>
                  </a:ext>
                </a:extLst>
              </p14:cNvPr>
              <p14:cNvContentPartPr/>
              <p14:nvPr/>
            </p14:nvContentPartPr>
            <p14:xfrm>
              <a:off x="4186806" y="2903703"/>
              <a:ext cx="360" cy="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DBBBF0E-1640-C941-49B2-11C230F07DE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80686" y="2897583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535AF648-FCF5-2D87-885D-73A598E37F9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113" t="18621" r="20431" b="6896"/>
          <a:stretch>
            <a:fillRect/>
          </a:stretch>
        </p:blipFill>
        <p:spPr bwMode="auto">
          <a:xfrm>
            <a:off x="1498933" y="1853248"/>
            <a:ext cx="7115677" cy="4848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CCZP0118-25: </a:t>
            </a:r>
            <a:r>
              <a:rPr lang="en-US" sz="3500" dirty="0"/>
              <a:t>Official Zoning Map No. STZ-7 (properties marked with red X)</a:t>
            </a:r>
            <a:endParaRPr lang="en-VI" sz="3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4719A9-55FC-E01A-00F5-0EB7E3CA4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8" t="10936" r="4775" b="11331"/>
          <a:stretch>
            <a:fillRect/>
          </a:stretch>
        </p:blipFill>
        <p:spPr bwMode="auto">
          <a:xfrm>
            <a:off x="951923" y="1724911"/>
            <a:ext cx="10288153" cy="49289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CCZP0091-25: </a:t>
            </a:r>
            <a:r>
              <a:rPr lang="en-US" sz="3000" i="1" dirty="0"/>
              <a:t>Conceptual Site Plan Layout</a:t>
            </a:r>
            <a:br>
              <a:rPr lang="en-VI" dirty="0"/>
            </a:b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82AA9A-C261-A9DB-6A00-5C7C828C87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41" t="19508" r="24717" b="7487"/>
          <a:stretch>
            <a:fillRect/>
          </a:stretch>
        </p:blipFill>
        <p:spPr bwMode="auto">
          <a:xfrm>
            <a:off x="1362193" y="1152983"/>
            <a:ext cx="7332629" cy="54889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fe384be24ec754e5b9de70d783a79373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b0f76aab8c3878c9cd7801d9c9377937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25C32C-34D9-47FE-9524-86488A3E74A9}"/>
</file>

<file path=customXml/itemProps3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158</TotalTime>
  <Words>43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Century Gothic</vt:lpstr>
      <vt:lpstr>Wingdings 3</vt:lpstr>
      <vt:lpstr>Ion</vt:lpstr>
      <vt:lpstr>CCZP0091-25: MapGeo aerial photo of the six properties (marked in red)      </vt:lpstr>
      <vt:lpstr>CCZP0118-25: Official Zoning Map No. STZ-7 (properties marked with red X)</vt:lpstr>
      <vt:lpstr>CCZP0091-25: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32</cp:revision>
  <dcterms:created xsi:type="dcterms:W3CDTF">2024-01-29T15:11:28Z</dcterms:created>
  <dcterms:modified xsi:type="dcterms:W3CDTF">2026-03-17T19:48:17Z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