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61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2334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649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84287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81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8979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7961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5408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18810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18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68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136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53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586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18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79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479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021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VI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0CF38C-F595-4C93-A0D0-746E3BB17D11}" type="datetimeFigureOut">
              <a:rPr lang="en-VI" smtClean="0"/>
              <a:t>10/14/2025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841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2176-0AF8-9174-B913-88C19CCB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CCZP0038-25:</a:t>
            </a:r>
            <a:r>
              <a:rPr lang="en-US" dirty="0"/>
              <a:t>Photos of site condition- Accessory car rental operation for the Hotel Caravelle </a:t>
            </a:r>
            <a:br>
              <a:rPr lang="en-VI" dirty="0"/>
            </a:b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2ECA50-5E36-19CE-CE4C-BDA48115D4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753" t="21568" r="19399" b="11365"/>
          <a:stretch>
            <a:fillRect/>
          </a:stretch>
        </p:blipFill>
        <p:spPr bwMode="auto">
          <a:xfrm>
            <a:off x="2527155" y="2341850"/>
            <a:ext cx="6190956" cy="44191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031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2419B-EDCB-E4D2-C235-E82F60942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2F9B-0F8B-FB4B-C460-D178E665A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CCZP0038-25: </a:t>
            </a:r>
            <a:r>
              <a:rPr lang="en-US" dirty="0"/>
              <a:t>MapGeo aerial view of properties (marked in red)</a:t>
            </a: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8848E8-E34E-84A1-524D-BD85B05A3C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269" t="21272" r="15744" b="6342"/>
          <a:stretch>
            <a:fillRect/>
          </a:stretch>
        </p:blipFill>
        <p:spPr bwMode="auto">
          <a:xfrm>
            <a:off x="2237183" y="1788795"/>
            <a:ext cx="7717634" cy="50692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6369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12B03-8256-82C0-D491-F505A7CE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CCZP0038-25: </a:t>
            </a:r>
            <a:r>
              <a:rPr lang="en-US" sz="3500" dirty="0"/>
              <a:t>Official Zoning Map No. SCZ-20 (property location indicated by red X)</a:t>
            </a:r>
            <a:endParaRPr lang="en-VI" sz="3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3DF656-27AD-E154-5DBD-25831E7A86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02" b="13104"/>
          <a:stretch/>
        </p:blipFill>
        <p:spPr bwMode="auto">
          <a:xfrm>
            <a:off x="1349369" y="2243683"/>
            <a:ext cx="9761279" cy="44119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Graphic 8" descr="Close with solid fill">
            <a:extLst>
              <a:ext uri="{FF2B5EF4-FFF2-40B4-BE49-F238E27FC236}">
                <a16:creationId xmlns:a16="http://schemas.microsoft.com/office/drawing/2014/main" id="{55754C2F-FDB3-01B2-ECC9-50C32D6F5A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38485">
            <a:off x="8567865" y="3034196"/>
            <a:ext cx="514013" cy="51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94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A6DE7-A37F-F7F7-8AD8-293CB3A2E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CCZP0038-25: Conceptual Site Plan Layout </a:t>
            </a:r>
            <a:br>
              <a:rPr lang="en-V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078E9EB-E459-7769-5C8A-EB082E7894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949" t="23823" r="24577" b="11649"/>
          <a:stretch>
            <a:fillRect/>
          </a:stretch>
        </p:blipFill>
        <p:spPr bwMode="auto">
          <a:xfrm>
            <a:off x="3338523" y="1853248"/>
            <a:ext cx="5100939" cy="49381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7683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3DAB832DD9514C890CFED3E2923070" ma:contentTypeVersion="17" ma:contentTypeDescription="Create a new document." ma:contentTypeScope="" ma:versionID="9c2a6e08bc4b17a27ada767828420bc9">
  <xsd:schema xmlns:xsd="http://www.w3.org/2001/XMLSchema" xmlns:xs="http://www.w3.org/2001/XMLSchema" xmlns:p="http://schemas.microsoft.com/office/2006/metadata/properties" xmlns:ns1="http://schemas.microsoft.com/sharepoint/v3" xmlns:ns2="f303be76-a21b-435d-acdf-92336853eeb4" xmlns:ns3="801241f0-4896-485f-8b7f-bcfe61e4811a" targetNamespace="http://schemas.microsoft.com/office/2006/metadata/properties" ma:root="true" ma:fieldsID="703d5c6a111d1ae50ddb3b99e649962f" ns1:_="" ns2:_="" ns3:_="">
    <xsd:import namespace="http://schemas.microsoft.com/sharepoint/v3"/>
    <xsd:import namespace="f303be76-a21b-435d-acdf-92336853eeb4"/>
    <xsd:import namespace="801241f0-4896-485f-8b7f-bcfe61e48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3be76-a21b-435d-acdf-92336853ee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241f0-4896-485f-8b7f-bcfe61e481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985a9c-afcb-4c80-a371-45031d08e3f1}" ma:internalName="TaxCatchAll" ma:showField="CatchAllData" ma:web="801241f0-4896-485f-8b7f-bcfe61e481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303be76-a21b-435d-acdf-92336853eeb4">
      <Terms xmlns="http://schemas.microsoft.com/office/infopath/2007/PartnerControls"/>
    </lcf76f155ced4ddcb4097134ff3c332f>
    <TaxCatchAll xmlns="801241f0-4896-485f-8b7f-bcfe61e4811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284701-D8E1-4279-8F97-84346CFC9F99}"/>
</file>

<file path=customXml/itemProps2.xml><?xml version="1.0" encoding="utf-8"?>
<ds:datastoreItem xmlns:ds="http://schemas.openxmlformats.org/officeDocument/2006/customXml" ds:itemID="{2019F80A-BAB4-4818-9C9F-EB01E2DA6C33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ee165b-61ad-48b7-a730-e10734a5b554"/>
    <ds:schemaRef ds:uri="cc98b0da-e75b-425e-a63f-6628c6f52b17"/>
  </ds:schemaRefs>
</ds:datastoreItem>
</file>

<file path=customXml/itemProps3.xml><?xml version="1.0" encoding="utf-8"?>
<ds:datastoreItem xmlns:ds="http://schemas.openxmlformats.org/officeDocument/2006/customXml" ds:itemID="{6ACAFB6F-4C13-43D1-A228-FF18427CC3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137</TotalTime>
  <Words>54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Century Gothic</vt:lpstr>
      <vt:lpstr>Wingdings 3</vt:lpstr>
      <vt:lpstr>Ion</vt:lpstr>
      <vt:lpstr>CCZP0038-25:Photos of site condition- Accessory car rental operation for the Hotel Caravelle    </vt:lpstr>
      <vt:lpstr>CCZP0038-25: MapGeo aerial view of properties (marked in red)  </vt:lpstr>
      <vt:lpstr>CCZP0038-25: Official Zoning Map No. SCZ-20 (property location indicated by red X)</vt:lpstr>
      <vt:lpstr>CCZP0038-25: Conceptual Site Plan Layout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ZAT-24-1: Photo of current site condition</dc:title>
  <dc:creator>Leia LaPlace</dc:creator>
  <cp:lastModifiedBy>Leia LaPlace</cp:lastModifiedBy>
  <cp:revision>24</cp:revision>
  <dcterms:created xsi:type="dcterms:W3CDTF">2024-01-29T15:11:28Z</dcterms:created>
  <dcterms:modified xsi:type="dcterms:W3CDTF">2025-10-14T15:42:09Z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0x0101009E3DAB832DD9514C890CFED3E2923070</vt:lpwstr>
  </property>
</Properties>
</file>