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V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E0E3D-09C9-47ED-D609-BB93A938C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EBF6E-1157-0E24-AB4B-514914CA5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06169-CB5A-970F-21E0-A1E518DA8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F8CEE-F637-ABE9-0B7B-4362B2D4F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8F690-65F8-2B5D-F54F-EC90B0AF9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00316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C4DD-99C4-0539-BFAF-211C60DF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D0FA8C-50B1-9EF0-B4AC-ED668E931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55612-7125-4D9A-8343-FD547DC2B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2F778-734C-4839-937D-0256962A6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21634-1639-A2C6-F631-86364DD7E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9309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E3FAB-F5C1-E308-8E41-06A2172EDE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FA1E6E-D745-2DAE-1A9D-64AF240AE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D5A06-D063-54E4-284B-675F1452A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664D1-F9FB-7778-1BD9-93008FCF8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3E0E9-40BC-06B7-61A3-C3E7CC69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84903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05991-815F-3AE2-683D-047AC75DB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342EB-9007-BE6F-B07B-2FD5AD73E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473C3-51C6-3AF9-FAED-86773E61D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2B881-3F79-179A-2167-ED354BC20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12E0C-A148-B659-E397-977038D8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4077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D94E6-25DB-5AE3-8A41-FFC864618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827E4-12C9-0F70-59C2-DB1A2ECEA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5D769-7D68-2C92-629B-C9070F364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167DB-7E44-8350-1B79-D7A4FD29A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53D24-34E7-DDFC-0A22-13EDD299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4774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42720-563B-7CA0-3B47-B0A1FAD11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60C69-43B3-914C-B3AF-01AD95BDAA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13E159-FD6F-32F3-5E3C-C570F2D8D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74117-07D7-2147-0BD9-B8E598F0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F458F-20F9-2547-5497-55B7DBBC9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B3B35-93E5-0503-4E9B-F2C2A8EE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46140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46A63-3859-6910-8DAB-8CD7D98A6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715E7A-1F08-95BE-505C-0A957E35D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ABF43-6BA4-F575-DD86-09FCEE096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DE7AA1-6EA7-D3F5-84D0-6079F0F54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38C6EF-36AB-FFC8-6ABE-BB3BF75C1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D5C34-F5F7-7E9E-BCED-1A2CC249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25FDAC-9D02-C7D5-A175-FB67F28B6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B3376-9971-AC32-5394-AD78FE53D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36819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008AE-F103-D731-5059-CB5EF74DC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288E97-F5C3-E799-F5BC-C49CD7F21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39ECE-8F96-8864-38B6-9C032CB83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F49842-4528-4E7F-DEBC-4E2BC9BA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3960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A842BA-6FDF-C482-1432-9D6003962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50E37E-3922-9199-E2F0-717524E09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31AA6-A6E0-7860-DCFA-E1A765A0E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7926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AD8D-C471-C719-E4C0-6DC141A74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C36AE-6A9C-F599-35FB-CD1F2CADB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694B0-3801-B4C1-D082-1356FEDB1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CC7390-14B8-54B6-CA5A-C941D50E6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80416-8C5B-A2B6-268A-F7B2F4CB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53530-CB2E-1805-2C12-92E33763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284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47E27-2F9E-883C-EE42-CC0B66A63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059723-6F57-BF30-E8E8-6BA1DF5CE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82CA8-B15F-0C95-45C5-74F7AA5B5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4258D-D29A-AC7D-6930-95D54E4F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ABCA0-E367-4F84-DE2E-63D2C8884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34BE5E-6383-0994-5118-6DAF3AC0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07420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C5CE96-C1B0-BFBB-8285-A06B23B2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65890-6E1A-FF3C-0416-65A38CAEB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FDBAF-61F4-CFB6-1798-0D0294332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79B8C0-6194-494C-A1C8-E76DDD8FB6D7}" type="datetimeFigureOut">
              <a:rPr lang="en-VI" smtClean="0"/>
              <a:t>10/31/2025</a:t>
            </a:fld>
            <a:endParaRPr lang="en-V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44355-2D64-43A0-BE1D-35BD4023C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8D42A-5C8B-1C21-5167-0042110CF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D773DD-66F9-4DF9-9A88-203BB862C200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8447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7E6263-25ED-7A5F-9059-9B5582F1B9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4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84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E97257-2532-388D-DF85-7E336734CF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27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4995E8B-DB3C-4E23-9186-1613402BF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21E7C5-2080-4549-97AA-9A6688257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957B04-C024-4B5F-B7C3-20FAE3F1D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FBFCE4-B693-49EB-9CE1-442033219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FC4225-9683-4D55-8686-FCDDB8BCB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3CC42CD-CAE0-4CF0-B118-067FD44AE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53ED46F-B155-4F61-89A2-9811AA0F3B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83B7973-20C3-4DB8-B3E0-064793F7A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F30D744-3746-48BB-92A0-20B891DE86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04120FB-8978-318F-992B-E7897D08A3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3" r="2371" b="-1"/>
          <a:stretch>
            <a:fillRect/>
          </a:stretch>
        </p:blipFill>
        <p:spPr>
          <a:xfrm>
            <a:off x="-3048" y="-1"/>
            <a:ext cx="12188952" cy="615541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D85FE18-7BE5-446D-9A33-1C7C3B910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051917B-A90B-4216-B86A-326AF85FF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19777D6-E475-4DB7-968D-5643F54B0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750EF92-D35C-417F-B5C0-4BA7EA36A6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BB14A7B-EFDD-4C96-8E2A-7DF6B1618A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AF08D53-C22B-4EB4-B59D-94B42A14D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950868D-F005-4C1A-A79B-D069B9947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1584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DBB925-07C2-303B-96A6-59D3320C1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79166"/>
            <a:ext cx="11114313" cy="623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11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03198-E8DE-4C3F-106E-D5679FF18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1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9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Judy Torres</dc:creator>
  <cp:lastModifiedBy>Judy Torres</cp:lastModifiedBy>
  <cp:revision>1</cp:revision>
  <dcterms:created xsi:type="dcterms:W3CDTF">2025-10-31T19:03:02Z</dcterms:created>
  <dcterms:modified xsi:type="dcterms:W3CDTF">2025-10-31T19:08:37Z</dcterms:modified>
</cp:coreProperties>
</file>